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3555" cy="10287000"/>
          </a:xfrm>
          <a:custGeom>
            <a:avLst/>
            <a:gdLst/>
            <a:ahLst/>
            <a:cxnLst/>
            <a:rect l="l" t="t" r="r" b="b"/>
            <a:pathLst>
              <a:path w="18283555" h="10287000">
                <a:moveTo>
                  <a:pt x="18283533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3533" y="0"/>
                </a:lnTo>
                <a:lnTo>
                  <a:pt x="18283533" y="10286999"/>
                </a:lnTo>
                <a:close/>
              </a:path>
            </a:pathLst>
          </a:custGeom>
          <a:solidFill>
            <a:srgbClr val="292829">
              <a:alpha val="84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414270" cy="2195195"/>
          </a:xfrm>
          <a:custGeom>
            <a:avLst/>
            <a:gdLst/>
            <a:ahLst/>
            <a:cxnLst/>
            <a:rect l="l" t="t" r="r" b="b"/>
            <a:pathLst>
              <a:path w="2414270" h="2195195">
                <a:moveTo>
                  <a:pt x="2413701" y="0"/>
                </a:moveTo>
                <a:lnTo>
                  <a:pt x="1495119" y="0"/>
                </a:lnTo>
                <a:lnTo>
                  <a:pt x="1474686" y="25532"/>
                </a:lnTo>
                <a:lnTo>
                  <a:pt x="1445867" y="60984"/>
                </a:lnTo>
                <a:lnTo>
                  <a:pt x="1416783" y="96211"/>
                </a:lnTo>
                <a:lnTo>
                  <a:pt x="1387434" y="131211"/>
                </a:lnTo>
                <a:lnTo>
                  <a:pt x="1357823" y="165982"/>
                </a:lnTo>
                <a:lnTo>
                  <a:pt x="1327950" y="200523"/>
                </a:lnTo>
                <a:lnTo>
                  <a:pt x="1297818" y="234832"/>
                </a:lnTo>
                <a:lnTo>
                  <a:pt x="1267428" y="268907"/>
                </a:lnTo>
                <a:lnTo>
                  <a:pt x="1236782" y="302748"/>
                </a:lnTo>
                <a:lnTo>
                  <a:pt x="1205880" y="336352"/>
                </a:lnTo>
                <a:lnTo>
                  <a:pt x="1174725" y="369718"/>
                </a:lnTo>
                <a:lnTo>
                  <a:pt x="1143319" y="402845"/>
                </a:lnTo>
                <a:lnTo>
                  <a:pt x="1111662" y="435730"/>
                </a:lnTo>
                <a:lnTo>
                  <a:pt x="1079756" y="468373"/>
                </a:lnTo>
                <a:lnTo>
                  <a:pt x="1047603" y="500772"/>
                </a:lnTo>
                <a:lnTo>
                  <a:pt x="1015204" y="532925"/>
                </a:lnTo>
                <a:lnTo>
                  <a:pt x="982561" y="564831"/>
                </a:lnTo>
                <a:lnTo>
                  <a:pt x="949676" y="596488"/>
                </a:lnTo>
                <a:lnTo>
                  <a:pt x="916549" y="627894"/>
                </a:lnTo>
                <a:lnTo>
                  <a:pt x="883183" y="659049"/>
                </a:lnTo>
                <a:lnTo>
                  <a:pt x="849579" y="689951"/>
                </a:lnTo>
                <a:lnTo>
                  <a:pt x="815738" y="720597"/>
                </a:lnTo>
                <a:lnTo>
                  <a:pt x="781662" y="750987"/>
                </a:lnTo>
                <a:lnTo>
                  <a:pt x="747354" y="781119"/>
                </a:lnTo>
                <a:lnTo>
                  <a:pt x="712813" y="810992"/>
                </a:lnTo>
                <a:lnTo>
                  <a:pt x="678042" y="840603"/>
                </a:lnTo>
                <a:lnTo>
                  <a:pt x="643042" y="869952"/>
                </a:lnTo>
                <a:lnTo>
                  <a:pt x="607815" y="899036"/>
                </a:lnTo>
                <a:lnTo>
                  <a:pt x="572363" y="927855"/>
                </a:lnTo>
                <a:lnTo>
                  <a:pt x="536686" y="956406"/>
                </a:lnTo>
                <a:lnTo>
                  <a:pt x="500787" y="984689"/>
                </a:lnTo>
                <a:lnTo>
                  <a:pt x="464666" y="1012701"/>
                </a:lnTo>
                <a:lnTo>
                  <a:pt x="428326" y="1040442"/>
                </a:lnTo>
                <a:lnTo>
                  <a:pt x="391769" y="1067909"/>
                </a:lnTo>
                <a:lnTo>
                  <a:pt x="354994" y="1095101"/>
                </a:lnTo>
                <a:lnTo>
                  <a:pt x="318005" y="1122016"/>
                </a:lnTo>
                <a:lnTo>
                  <a:pt x="280803" y="1148653"/>
                </a:lnTo>
                <a:lnTo>
                  <a:pt x="243389" y="1175011"/>
                </a:lnTo>
                <a:lnTo>
                  <a:pt x="205764" y="1201088"/>
                </a:lnTo>
                <a:lnTo>
                  <a:pt x="167931" y="1226882"/>
                </a:lnTo>
                <a:lnTo>
                  <a:pt x="129891" y="1252391"/>
                </a:lnTo>
                <a:lnTo>
                  <a:pt x="91645" y="1277615"/>
                </a:lnTo>
                <a:lnTo>
                  <a:pt x="53195" y="1302552"/>
                </a:lnTo>
                <a:lnTo>
                  <a:pt x="14542" y="1327200"/>
                </a:lnTo>
                <a:lnTo>
                  <a:pt x="0" y="1336316"/>
                </a:lnTo>
                <a:lnTo>
                  <a:pt x="0" y="2194985"/>
                </a:lnTo>
                <a:lnTo>
                  <a:pt x="54652" y="2165350"/>
                </a:lnTo>
                <a:lnTo>
                  <a:pt x="99897" y="2140283"/>
                </a:lnTo>
                <a:lnTo>
                  <a:pt x="144927" y="2114878"/>
                </a:lnTo>
                <a:lnTo>
                  <a:pt x="189742" y="2089136"/>
                </a:lnTo>
                <a:lnTo>
                  <a:pt x="234340" y="2063059"/>
                </a:lnTo>
                <a:lnTo>
                  <a:pt x="278718" y="2036648"/>
                </a:lnTo>
                <a:lnTo>
                  <a:pt x="322875" y="2009905"/>
                </a:lnTo>
                <a:lnTo>
                  <a:pt x="366810" y="1982832"/>
                </a:lnTo>
                <a:lnTo>
                  <a:pt x="410520" y="1955430"/>
                </a:lnTo>
                <a:lnTo>
                  <a:pt x="454004" y="1927702"/>
                </a:lnTo>
                <a:lnTo>
                  <a:pt x="497260" y="1899649"/>
                </a:lnTo>
                <a:lnTo>
                  <a:pt x="540286" y="1871272"/>
                </a:lnTo>
                <a:lnTo>
                  <a:pt x="583081" y="1842574"/>
                </a:lnTo>
                <a:lnTo>
                  <a:pt x="625642" y="1813557"/>
                </a:lnTo>
                <a:lnTo>
                  <a:pt x="667969" y="1784221"/>
                </a:lnTo>
                <a:lnTo>
                  <a:pt x="710060" y="1754569"/>
                </a:lnTo>
                <a:lnTo>
                  <a:pt x="751912" y="1724602"/>
                </a:lnTo>
                <a:lnTo>
                  <a:pt x="793523" y="1694323"/>
                </a:lnTo>
                <a:lnTo>
                  <a:pt x="834894" y="1663732"/>
                </a:lnTo>
                <a:lnTo>
                  <a:pt x="876020" y="1632833"/>
                </a:lnTo>
                <a:lnTo>
                  <a:pt x="916901" y="1601625"/>
                </a:lnTo>
                <a:lnTo>
                  <a:pt x="957536" y="1570112"/>
                </a:lnTo>
                <a:lnTo>
                  <a:pt x="997921" y="1538294"/>
                </a:lnTo>
                <a:lnTo>
                  <a:pt x="1038057" y="1506174"/>
                </a:lnTo>
                <a:lnTo>
                  <a:pt x="1077940" y="1473754"/>
                </a:lnTo>
                <a:lnTo>
                  <a:pt x="1117569" y="1441034"/>
                </a:lnTo>
                <a:lnTo>
                  <a:pt x="1156942" y="1408017"/>
                </a:lnTo>
                <a:lnTo>
                  <a:pt x="1196058" y="1374705"/>
                </a:lnTo>
                <a:lnTo>
                  <a:pt x="1234915" y="1341099"/>
                </a:lnTo>
                <a:lnTo>
                  <a:pt x="1273511" y="1307201"/>
                </a:lnTo>
                <a:lnTo>
                  <a:pt x="1311845" y="1273012"/>
                </a:lnTo>
                <a:lnTo>
                  <a:pt x="1349914" y="1238535"/>
                </a:lnTo>
                <a:lnTo>
                  <a:pt x="1387717" y="1203772"/>
                </a:lnTo>
                <a:lnTo>
                  <a:pt x="1425252" y="1168723"/>
                </a:lnTo>
                <a:lnTo>
                  <a:pt x="1462518" y="1133391"/>
                </a:lnTo>
                <a:lnTo>
                  <a:pt x="1499513" y="1097777"/>
                </a:lnTo>
                <a:lnTo>
                  <a:pt x="1536234" y="1061883"/>
                </a:lnTo>
                <a:lnTo>
                  <a:pt x="1572681" y="1025711"/>
                </a:lnTo>
                <a:lnTo>
                  <a:pt x="1608852" y="989263"/>
                </a:lnTo>
                <a:lnTo>
                  <a:pt x="1644744" y="952540"/>
                </a:lnTo>
                <a:lnTo>
                  <a:pt x="1680356" y="915544"/>
                </a:lnTo>
                <a:lnTo>
                  <a:pt x="1715687" y="878277"/>
                </a:lnTo>
                <a:lnTo>
                  <a:pt x="1750861" y="840603"/>
                </a:lnTo>
                <a:lnTo>
                  <a:pt x="1785497" y="802936"/>
                </a:lnTo>
                <a:lnTo>
                  <a:pt x="1819972" y="764866"/>
                </a:lnTo>
                <a:lnTo>
                  <a:pt x="1854159" y="726531"/>
                </a:lnTo>
                <a:lnTo>
                  <a:pt x="1888055" y="687934"/>
                </a:lnTo>
                <a:lnTo>
                  <a:pt x="1921660" y="649076"/>
                </a:lnTo>
                <a:lnTo>
                  <a:pt x="1954970" y="609959"/>
                </a:lnTo>
                <a:lnTo>
                  <a:pt x="1987986" y="570584"/>
                </a:lnTo>
                <a:lnTo>
                  <a:pt x="2020704" y="530954"/>
                </a:lnTo>
                <a:lnTo>
                  <a:pt x="2053122" y="491070"/>
                </a:lnTo>
                <a:lnTo>
                  <a:pt x="2085241" y="450934"/>
                </a:lnTo>
                <a:lnTo>
                  <a:pt x="2117057" y="410548"/>
                </a:lnTo>
                <a:lnTo>
                  <a:pt x="2148568" y="369912"/>
                </a:lnTo>
                <a:lnTo>
                  <a:pt x="2179774" y="329030"/>
                </a:lnTo>
                <a:lnTo>
                  <a:pt x="2210672" y="287903"/>
                </a:lnTo>
                <a:lnTo>
                  <a:pt x="2241261" y="246532"/>
                </a:lnTo>
                <a:lnTo>
                  <a:pt x="2271538" y="204920"/>
                </a:lnTo>
                <a:lnTo>
                  <a:pt x="2301503" y="163067"/>
                </a:lnTo>
                <a:lnTo>
                  <a:pt x="2331153" y="120976"/>
                </a:lnTo>
                <a:lnTo>
                  <a:pt x="2360487" y="78649"/>
                </a:lnTo>
                <a:lnTo>
                  <a:pt x="2389503" y="36087"/>
                </a:lnTo>
                <a:lnTo>
                  <a:pt x="2413701" y="0"/>
                </a:lnTo>
                <a:close/>
              </a:path>
            </a:pathLst>
          </a:custGeom>
          <a:solidFill>
            <a:srgbClr val="FFFFFF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942959" y="5110578"/>
            <a:ext cx="7558405" cy="5168900"/>
          </a:xfrm>
          <a:custGeom>
            <a:avLst/>
            <a:gdLst/>
            <a:ahLst/>
            <a:cxnLst/>
            <a:rect l="l" t="t" r="r" b="b"/>
            <a:pathLst>
              <a:path w="7558405" h="5168900">
                <a:moveTo>
                  <a:pt x="0" y="5168900"/>
                </a:moveTo>
                <a:lnTo>
                  <a:pt x="975935" y="5168900"/>
                </a:lnTo>
                <a:lnTo>
                  <a:pt x="987625" y="5143500"/>
                </a:lnTo>
                <a:lnTo>
                  <a:pt x="1010892" y="5092700"/>
                </a:lnTo>
                <a:lnTo>
                  <a:pt x="1034544" y="5041900"/>
                </a:lnTo>
                <a:lnTo>
                  <a:pt x="1058577" y="4991100"/>
                </a:lnTo>
                <a:lnTo>
                  <a:pt x="1082990" y="4940300"/>
                </a:lnTo>
                <a:lnTo>
                  <a:pt x="1107782" y="4889500"/>
                </a:lnTo>
                <a:lnTo>
                  <a:pt x="1132951" y="4838700"/>
                </a:lnTo>
                <a:lnTo>
                  <a:pt x="1158494" y="4787900"/>
                </a:lnTo>
                <a:lnTo>
                  <a:pt x="1184409" y="4737100"/>
                </a:lnTo>
                <a:lnTo>
                  <a:pt x="1210696" y="4699000"/>
                </a:lnTo>
                <a:lnTo>
                  <a:pt x="1237352" y="4648200"/>
                </a:lnTo>
                <a:lnTo>
                  <a:pt x="1264375" y="4597400"/>
                </a:lnTo>
                <a:lnTo>
                  <a:pt x="1291763" y="4546600"/>
                </a:lnTo>
                <a:lnTo>
                  <a:pt x="1319514" y="4495800"/>
                </a:lnTo>
                <a:lnTo>
                  <a:pt x="1347627" y="4445000"/>
                </a:lnTo>
                <a:lnTo>
                  <a:pt x="1376100" y="4406900"/>
                </a:lnTo>
                <a:lnTo>
                  <a:pt x="1404930" y="4356100"/>
                </a:lnTo>
                <a:lnTo>
                  <a:pt x="1434117" y="4305300"/>
                </a:lnTo>
                <a:lnTo>
                  <a:pt x="1463657" y="4254500"/>
                </a:lnTo>
                <a:lnTo>
                  <a:pt x="1493550" y="4216400"/>
                </a:lnTo>
                <a:lnTo>
                  <a:pt x="1523793" y="4165600"/>
                </a:lnTo>
                <a:lnTo>
                  <a:pt x="1554384" y="4114800"/>
                </a:lnTo>
                <a:lnTo>
                  <a:pt x="1585322" y="4076700"/>
                </a:lnTo>
                <a:lnTo>
                  <a:pt x="1616605" y="4025900"/>
                </a:lnTo>
                <a:lnTo>
                  <a:pt x="1648230" y="3987800"/>
                </a:lnTo>
                <a:lnTo>
                  <a:pt x="1680197" y="3937000"/>
                </a:lnTo>
                <a:lnTo>
                  <a:pt x="1712503" y="3886200"/>
                </a:lnTo>
                <a:lnTo>
                  <a:pt x="1745145" y="3848100"/>
                </a:lnTo>
                <a:lnTo>
                  <a:pt x="1778124" y="3797300"/>
                </a:lnTo>
                <a:lnTo>
                  <a:pt x="1811435" y="3759200"/>
                </a:lnTo>
                <a:lnTo>
                  <a:pt x="1845079" y="3708400"/>
                </a:lnTo>
                <a:lnTo>
                  <a:pt x="1879052" y="3670300"/>
                </a:lnTo>
                <a:lnTo>
                  <a:pt x="1913353" y="3632200"/>
                </a:lnTo>
                <a:lnTo>
                  <a:pt x="1947980" y="3581400"/>
                </a:lnTo>
                <a:lnTo>
                  <a:pt x="1982931" y="3543300"/>
                </a:lnTo>
                <a:lnTo>
                  <a:pt x="2018205" y="3492500"/>
                </a:lnTo>
                <a:lnTo>
                  <a:pt x="2089711" y="3416300"/>
                </a:lnTo>
                <a:lnTo>
                  <a:pt x="2125940" y="3365500"/>
                </a:lnTo>
                <a:lnTo>
                  <a:pt x="2199341" y="3289300"/>
                </a:lnTo>
                <a:lnTo>
                  <a:pt x="2273986" y="3213100"/>
                </a:lnTo>
                <a:lnTo>
                  <a:pt x="2311770" y="3162300"/>
                </a:lnTo>
                <a:lnTo>
                  <a:pt x="2349860" y="3124200"/>
                </a:lnTo>
                <a:lnTo>
                  <a:pt x="2426949" y="3048000"/>
                </a:lnTo>
                <a:lnTo>
                  <a:pt x="2505237" y="2971800"/>
                </a:lnTo>
                <a:lnTo>
                  <a:pt x="2584709" y="2895600"/>
                </a:lnTo>
                <a:lnTo>
                  <a:pt x="2665351" y="2819400"/>
                </a:lnTo>
                <a:lnTo>
                  <a:pt x="2788475" y="2705100"/>
                </a:lnTo>
                <a:lnTo>
                  <a:pt x="2914145" y="2590800"/>
                </a:lnTo>
                <a:lnTo>
                  <a:pt x="2956592" y="2565400"/>
                </a:lnTo>
                <a:lnTo>
                  <a:pt x="3085581" y="2451100"/>
                </a:lnTo>
                <a:lnTo>
                  <a:pt x="3129119" y="2425700"/>
                </a:lnTo>
                <a:lnTo>
                  <a:pt x="3216998" y="2349500"/>
                </a:lnTo>
                <a:lnTo>
                  <a:pt x="3261335" y="2324100"/>
                </a:lnTo>
                <a:lnTo>
                  <a:pt x="3350795" y="2247900"/>
                </a:lnTo>
                <a:lnTo>
                  <a:pt x="3395914" y="2222500"/>
                </a:lnTo>
                <a:lnTo>
                  <a:pt x="3441290" y="2184400"/>
                </a:lnTo>
                <a:lnTo>
                  <a:pt x="3486920" y="2159000"/>
                </a:lnTo>
                <a:lnTo>
                  <a:pt x="3532804" y="2120900"/>
                </a:lnTo>
                <a:lnTo>
                  <a:pt x="3625324" y="2070100"/>
                </a:lnTo>
                <a:lnTo>
                  <a:pt x="3671956" y="2032000"/>
                </a:lnTo>
                <a:lnTo>
                  <a:pt x="3765955" y="1981200"/>
                </a:lnTo>
                <a:lnTo>
                  <a:pt x="3813318" y="1943100"/>
                </a:lnTo>
                <a:lnTo>
                  <a:pt x="3956841" y="1866900"/>
                </a:lnTo>
                <a:lnTo>
                  <a:pt x="4005153" y="1828800"/>
                </a:lnTo>
                <a:lnTo>
                  <a:pt x="4200709" y="1727200"/>
                </a:lnTo>
                <a:lnTo>
                  <a:pt x="4602505" y="1524000"/>
                </a:lnTo>
                <a:lnTo>
                  <a:pt x="4653695" y="1511300"/>
                </a:lnTo>
                <a:lnTo>
                  <a:pt x="4808506" y="1435100"/>
                </a:lnTo>
                <a:lnTo>
                  <a:pt x="4860517" y="1422400"/>
                </a:lnTo>
                <a:lnTo>
                  <a:pt x="4965141" y="1371600"/>
                </a:lnTo>
                <a:lnTo>
                  <a:pt x="5017749" y="1358900"/>
                </a:lnTo>
                <a:lnTo>
                  <a:pt x="5070553" y="1333500"/>
                </a:lnTo>
                <a:lnTo>
                  <a:pt x="5123549" y="1320800"/>
                </a:lnTo>
                <a:lnTo>
                  <a:pt x="5176737" y="1295400"/>
                </a:lnTo>
                <a:lnTo>
                  <a:pt x="5230115" y="1282700"/>
                </a:lnTo>
                <a:lnTo>
                  <a:pt x="5283681" y="1257300"/>
                </a:lnTo>
                <a:lnTo>
                  <a:pt x="5391367" y="1231900"/>
                </a:lnTo>
                <a:lnTo>
                  <a:pt x="5445484" y="1206500"/>
                </a:lnTo>
                <a:lnTo>
                  <a:pt x="5608910" y="1168400"/>
                </a:lnTo>
                <a:lnTo>
                  <a:pt x="5663737" y="1143000"/>
                </a:lnTo>
                <a:lnTo>
                  <a:pt x="6277824" y="1003300"/>
                </a:lnTo>
                <a:lnTo>
                  <a:pt x="6334601" y="1003300"/>
                </a:lnTo>
                <a:lnTo>
                  <a:pt x="6505825" y="965200"/>
                </a:lnTo>
                <a:lnTo>
                  <a:pt x="6563191" y="965200"/>
                </a:lnTo>
                <a:lnTo>
                  <a:pt x="6620701" y="952500"/>
                </a:lnTo>
                <a:lnTo>
                  <a:pt x="6678351" y="952500"/>
                </a:lnTo>
                <a:lnTo>
                  <a:pt x="6736140" y="939800"/>
                </a:lnTo>
                <a:lnTo>
                  <a:pt x="6794067" y="939800"/>
                </a:lnTo>
                <a:lnTo>
                  <a:pt x="6852129" y="927100"/>
                </a:lnTo>
                <a:lnTo>
                  <a:pt x="6910325" y="927100"/>
                </a:lnTo>
                <a:lnTo>
                  <a:pt x="6968652" y="914400"/>
                </a:lnTo>
                <a:lnTo>
                  <a:pt x="7085694" y="914400"/>
                </a:lnTo>
                <a:lnTo>
                  <a:pt x="7144405" y="901700"/>
                </a:lnTo>
                <a:lnTo>
                  <a:pt x="7380471" y="901700"/>
                </a:lnTo>
                <a:lnTo>
                  <a:pt x="7439784" y="889000"/>
                </a:lnTo>
                <a:lnTo>
                  <a:pt x="7558008" y="889000"/>
                </a:lnTo>
                <a:lnTo>
                  <a:pt x="7558008" y="0"/>
                </a:lnTo>
                <a:lnTo>
                  <a:pt x="7158753" y="0"/>
                </a:lnTo>
                <a:lnTo>
                  <a:pt x="7092556" y="12700"/>
                </a:lnTo>
                <a:lnTo>
                  <a:pt x="6960584" y="12700"/>
                </a:lnTo>
                <a:lnTo>
                  <a:pt x="6894813" y="25400"/>
                </a:lnTo>
                <a:lnTo>
                  <a:pt x="6829189" y="25400"/>
                </a:lnTo>
                <a:lnTo>
                  <a:pt x="6763712" y="38100"/>
                </a:lnTo>
                <a:lnTo>
                  <a:pt x="6698386" y="38100"/>
                </a:lnTo>
                <a:lnTo>
                  <a:pt x="6633212" y="50800"/>
                </a:lnTo>
                <a:lnTo>
                  <a:pt x="6568193" y="50800"/>
                </a:lnTo>
                <a:lnTo>
                  <a:pt x="6438626" y="76200"/>
                </a:lnTo>
                <a:lnTo>
                  <a:pt x="6374083" y="76200"/>
                </a:lnTo>
                <a:lnTo>
                  <a:pt x="6053854" y="139700"/>
                </a:lnTo>
                <a:lnTo>
                  <a:pt x="5990320" y="139700"/>
                </a:lnTo>
                <a:lnTo>
                  <a:pt x="5926961" y="152400"/>
                </a:lnTo>
                <a:lnTo>
                  <a:pt x="5863781" y="177800"/>
                </a:lnTo>
                <a:lnTo>
                  <a:pt x="5550615" y="241300"/>
                </a:lnTo>
                <a:lnTo>
                  <a:pt x="5488545" y="266700"/>
                </a:lnTo>
                <a:lnTo>
                  <a:pt x="5364982" y="292100"/>
                </a:lnTo>
                <a:lnTo>
                  <a:pt x="5303495" y="317500"/>
                </a:lnTo>
                <a:lnTo>
                  <a:pt x="5242206" y="330200"/>
                </a:lnTo>
                <a:lnTo>
                  <a:pt x="5181119" y="355600"/>
                </a:lnTo>
                <a:lnTo>
                  <a:pt x="5120234" y="368300"/>
                </a:lnTo>
                <a:lnTo>
                  <a:pt x="5059554" y="393700"/>
                </a:lnTo>
                <a:lnTo>
                  <a:pt x="4999081" y="406400"/>
                </a:lnTo>
                <a:lnTo>
                  <a:pt x="4938817" y="431800"/>
                </a:lnTo>
                <a:lnTo>
                  <a:pt x="4878764" y="444500"/>
                </a:lnTo>
                <a:lnTo>
                  <a:pt x="4759302" y="495300"/>
                </a:lnTo>
                <a:lnTo>
                  <a:pt x="4699896" y="508000"/>
                </a:lnTo>
                <a:lnTo>
                  <a:pt x="4061390" y="787400"/>
                </a:lnTo>
                <a:lnTo>
                  <a:pt x="3948373" y="838200"/>
                </a:lnTo>
                <a:lnTo>
                  <a:pt x="3892234" y="876300"/>
                </a:lnTo>
                <a:lnTo>
                  <a:pt x="3725319" y="952500"/>
                </a:lnTo>
                <a:lnTo>
                  <a:pt x="3670189" y="990600"/>
                </a:lnTo>
                <a:lnTo>
                  <a:pt x="3615316" y="1016000"/>
                </a:lnTo>
                <a:lnTo>
                  <a:pt x="3560703" y="1054100"/>
                </a:lnTo>
                <a:lnTo>
                  <a:pt x="3506352" y="1079500"/>
                </a:lnTo>
                <a:lnTo>
                  <a:pt x="3452264" y="1117600"/>
                </a:lnTo>
                <a:lnTo>
                  <a:pt x="3398443" y="1143000"/>
                </a:lnTo>
                <a:lnTo>
                  <a:pt x="3344889" y="1181100"/>
                </a:lnTo>
                <a:lnTo>
                  <a:pt x="3291605" y="1206500"/>
                </a:lnTo>
                <a:lnTo>
                  <a:pt x="3185857" y="1282700"/>
                </a:lnTo>
                <a:lnTo>
                  <a:pt x="3133397" y="1308100"/>
                </a:lnTo>
                <a:lnTo>
                  <a:pt x="3029313" y="1384300"/>
                </a:lnTo>
                <a:lnTo>
                  <a:pt x="2977695" y="1409700"/>
                </a:lnTo>
                <a:lnTo>
                  <a:pt x="2774090" y="1562100"/>
                </a:lnTo>
                <a:lnTo>
                  <a:pt x="2575176" y="1714500"/>
                </a:lnTo>
                <a:lnTo>
                  <a:pt x="2381089" y="1866900"/>
                </a:lnTo>
                <a:lnTo>
                  <a:pt x="2285898" y="1943100"/>
                </a:lnTo>
                <a:lnTo>
                  <a:pt x="2238772" y="1993900"/>
                </a:lnTo>
                <a:lnTo>
                  <a:pt x="2099303" y="2108200"/>
                </a:lnTo>
                <a:lnTo>
                  <a:pt x="2053455" y="2159000"/>
                </a:lnTo>
                <a:lnTo>
                  <a:pt x="1962737" y="2235200"/>
                </a:lnTo>
                <a:lnTo>
                  <a:pt x="1917870" y="2286000"/>
                </a:lnTo>
                <a:lnTo>
                  <a:pt x="1873334" y="2324100"/>
                </a:lnTo>
                <a:lnTo>
                  <a:pt x="1829132" y="2374900"/>
                </a:lnTo>
                <a:lnTo>
                  <a:pt x="1785264" y="2413000"/>
                </a:lnTo>
                <a:lnTo>
                  <a:pt x="1741734" y="2463800"/>
                </a:lnTo>
                <a:lnTo>
                  <a:pt x="1698544" y="2501900"/>
                </a:lnTo>
                <a:lnTo>
                  <a:pt x="1655695" y="2552700"/>
                </a:lnTo>
                <a:lnTo>
                  <a:pt x="1613190" y="2590800"/>
                </a:lnTo>
                <a:lnTo>
                  <a:pt x="1571031" y="2641600"/>
                </a:lnTo>
                <a:lnTo>
                  <a:pt x="1529219" y="2692400"/>
                </a:lnTo>
                <a:lnTo>
                  <a:pt x="1487757" y="2730500"/>
                </a:lnTo>
                <a:lnTo>
                  <a:pt x="1446648" y="2781300"/>
                </a:lnTo>
                <a:lnTo>
                  <a:pt x="1405893" y="2832100"/>
                </a:lnTo>
                <a:lnTo>
                  <a:pt x="1365494" y="2870200"/>
                </a:lnTo>
                <a:lnTo>
                  <a:pt x="1325453" y="2921000"/>
                </a:lnTo>
                <a:lnTo>
                  <a:pt x="1285773" y="2971800"/>
                </a:lnTo>
                <a:lnTo>
                  <a:pt x="1246455" y="3022600"/>
                </a:lnTo>
                <a:lnTo>
                  <a:pt x="1207503" y="3073400"/>
                </a:lnTo>
                <a:lnTo>
                  <a:pt x="1168917" y="3111500"/>
                </a:lnTo>
                <a:lnTo>
                  <a:pt x="1130699" y="3162300"/>
                </a:lnTo>
                <a:lnTo>
                  <a:pt x="1092853" y="3213100"/>
                </a:lnTo>
                <a:lnTo>
                  <a:pt x="1055380" y="3263900"/>
                </a:lnTo>
                <a:lnTo>
                  <a:pt x="1018282" y="3314700"/>
                </a:lnTo>
                <a:lnTo>
                  <a:pt x="981562" y="3365500"/>
                </a:lnTo>
                <a:lnTo>
                  <a:pt x="945221" y="3416300"/>
                </a:lnTo>
                <a:lnTo>
                  <a:pt x="909261" y="3467100"/>
                </a:lnTo>
                <a:lnTo>
                  <a:pt x="873685" y="3517900"/>
                </a:lnTo>
                <a:lnTo>
                  <a:pt x="838495" y="3568700"/>
                </a:lnTo>
                <a:lnTo>
                  <a:pt x="803692" y="3619500"/>
                </a:lnTo>
                <a:lnTo>
                  <a:pt x="769280" y="3670300"/>
                </a:lnTo>
                <a:lnTo>
                  <a:pt x="735259" y="3733800"/>
                </a:lnTo>
                <a:lnTo>
                  <a:pt x="701633" y="3784600"/>
                </a:lnTo>
                <a:lnTo>
                  <a:pt x="668403" y="3835400"/>
                </a:lnTo>
                <a:lnTo>
                  <a:pt x="635571" y="3886200"/>
                </a:lnTo>
                <a:lnTo>
                  <a:pt x="603139" y="3937000"/>
                </a:lnTo>
                <a:lnTo>
                  <a:pt x="571110" y="3987800"/>
                </a:lnTo>
                <a:lnTo>
                  <a:pt x="539486" y="4051300"/>
                </a:lnTo>
                <a:lnTo>
                  <a:pt x="508269" y="4102100"/>
                </a:lnTo>
                <a:lnTo>
                  <a:pt x="477460" y="4152900"/>
                </a:lnTo>
                <a:lnTo>
                  <a:pt x="447062" y="4216400"/>
                </a:lnTo>
                <a:lnTo>
                  <a:pt x="417077" y="4267200"/>
                </a:lnTo>
                <a:lnTo>
                  <a:pt x="387508" y="4318000"/>
                </a:lnTo>
                <a:lnTo>
                  <a:pt x="358355" y="4381500"/>
                </a:lnTo>
                <a:lnTo>
                  <a:pt x="329622" y="4432300"/>
                </a:lnTo>
                <a:lnTo>
                  <a:pt x="301310" y="4495800"/>
                </a:lnTo>
                <a:lnTo>
                  <a:pt x="273422" y="4546600"/>
                </a:lnTo>
                <a:lnTo>
                  <a:pt x="245960" y="4597400"/>
                </a:lnTo>
                <a:lnTo>
                  <a:pt x="218925" y="4660900"/>
                </a:lnTo>
                <a:lnTo>
                  <a:pt x="192320" y="4711700"/>
                </a:lnTo>
                <a:lnTo>
                  <a:pt x="166147" y="4775200"/>
                </a:lnTo>
                <a:lnTo>
                  <a:pt x="140408" y="4826000"/>
                </a:lnTo>
                <a:lnTo>
                  <a:pt x="115106" y="4889500"/>
                </a:lnTo>
                <a:lnTo>
                  <a:pt x="90241" y="4953000"/>
                </a:lnTo>
                <a:lnTo>
                  <a:pt x="65817" y="5003800"/>
                </a:lnTo>
                <a:lnTo>
                  <a:pt x="41835" y="5067300"/>
                </a:lnTo>
                <a:lnTo>
                  <a:pt x="18298" y="5118100"/>
                </a:lnTo>
                <a:lnTo>
                  <a:pt x="0" y="5168900"/>
                </a:lnTo>
                <a:close/>
              </a:path>
            </a:pathLst>
          </a:custGeom>
          <a:solidFill>
            <a:srgbClr val="FFFFFF">
              <a:alpha val="119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416" y="453987"/>
            <a:ext cx="2409824" cy="1152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4716" y="3511211"/>
            <a:ext cx="6311265" cy="182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79CD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4716" y="5498529"/>
            <a:ext cx="5861050" cy="176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24374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79CD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24374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79CD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79CD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2928" y="3405173"/>
            <a:ext cx="5627370" cy="3142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79CD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1202" y="2995404"/>
            <a:ext cx="9269095" cy="672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243745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0" Type="http://schemas.openxmlformats.org/officeDocument/2006/relationships/image" Target="../media/image10.png"/><Relationship Id="rId11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.png"/><Relationship Id="rId4" Type="http://schemas.openxmlformats.org/officeDocument/2006/relationships/hyperlink" Target="mailto:info@krestonslovakia.com" TargetMode="External"/><Relationship Id="rId5" Type="http://schemas.openxmlformats.org/officeDocument/2006/relationships/hyperlink" Target="http://www.krestonslovakia.com/" TargetMode="External"/><Relationship Id="rId6" Type="http://schemas.openxmlformats.org/officeDocument/2006/relationships/image" Target="../media/image31.png"/><Relationship Id="rId7" Type="http://schemas.openxmlformats.org/officeDocument/2006/relationships/image" Target="../media/image3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0"/>
              </a:spcBef>
            </a:pPr>
            <a:r>
              <a:rPr dirty="0" sz="5050">
                <a:solidFill>
                  <a:srgbClr val="FAFAFA"/>
                </a:solidFill>
              </a:rPr>
              <a:t>Webinár</a:t>
            </a:r>
            <a:r>
              <a:rPr dirty="0" sz="5050" spc="-20">
                <a:solidFill>
                  <a:srgbClr val="FAFAFA"/>
                </a:solidFill>
              </a:rPr>
              <a:t> </a:t>
            </a:r>
            <a:r>
              <a:rPr dirty="0" sz="5050">
                <a:solidFill>
                  <a:srgbClr val="FAFAFA"/>
                </a:solidFill>
              </a:rPr>
              <a:t>pre</a:t>
            </a:r>
            <a:r>
              <a:rPr dirty="0" sz="5050" spc="-10">
                <a:solidFill>
                  <a:srgbClr val="FAFAFA"/>
                </a:solidFill>
              </a:rPr>
              <a:t> členov </a:t>
            </a:r>
            <a:r>
              <a:rPr dirty="0" sz="5050">
                <a:solidFill>
                  <a:srgbClr val="FAFAFA"/>
                </a:solidFill>
              </a:rPr>
              <a:t>ČESMAD</a:t>
            </a:r>
            <a:r>
              <a:rPr dirty="0" sz="5050" spc="-30">
                <a:solidFill>
                  <a:srgbClr val="FAFAFA"/>
                </a:solidFill>
              </a:rPr>
              <a:t> </a:t>
            </a:r>
            <a:r>
              <a:rPr dirty="0" sz="5050" spc="-10">
                <a:solidFill>
                  <a:srgbClr val="FAFAFA"/>
                </a:solidFill>
              </a:rPr>
              <a:t>Slovakia</a:t>
            </a:r>
            <a:endParaRPr sz="5050"/>
          </a:p>
        </p:txBody>
      </p:sp>
      <p:grpSp>
        <p:nvGrpSpPr>
          <p:cNvPr id="3" name="object 3" descr=""/>
          <p:cNvGrpSpPr/>
          <p:nvPr/>
        </p:nvGrpSpPr>
        <p:grpSpPr>
          <a:xfrm>
            <a:off x="8945534" y="0"/>
            <a:ext cx="9342755" cy="10287000"/>
            <a:chOff x="8945534" y="0"/>
            <a:chExt cx="9342755" cy="10287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5534" y="0"/>
              <a:ext cx="9342465" cy="10286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87707" y="453987"/>
              <a:ext cx="3629024" cy="8096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676727" y="5755357"/>
              <a:ext cx="2611755" cy="4531995"/>
            </a:xfrm>
            <a:custGeom>
              <a:avLst/>
              <a:gdLst/>
              <a:ahLst/>
              <a:cxnLst/>
              <a:rect l="l" t="t" r="r" b="b"/>
              <a:pathLst>
                <a:path w="2611755" h="4531995">
                  <a:moveTo>
                    <a:pt x="2356340" y="0"/>
                  </a:moveTo>
                  <a:lnTo>
                    <a:pt x="2611272" y="0"/>
                  </a:lnTo>
                  <a:lnTo>
                    <a:pt x="2611272" y="64185"/>
                  </a:lnTo>
                  <a:lnTo>
                    <a:pt x="2358554" y="64185"/>
                  </a:lnTo>
                  <a:lnTo>
                    <a:pt x="2302985" y="68685"/>
                  </a:lnTo>
                  <a:lnTo>
                    <a:pt x="2250932" y="81190"/>
                  </a:lnTo>
                  <a:lnTo>
                    <a:pt x="2202577" y="100210"/>
                  </a:lnTo>
                  <a:lnTo>
                    <a:pt x="2158104" y="124253"/>
                  </a:lnTo>
                  <a:lnTo>
                    <a:pt x="2117694" y="151826"/>
                  </a:lnTo>
                  <a:lnTo>
                    <a:pt x="2081531" y="181440"/>
                  </a:lnTo>
                  <a:lnTo>
                    <a:pt x="2049798" y="211601"/>
                  </a:lnTo>
                  <a:lnTo>
                    <a:pt x="2022677" y="240819"/>
                  </a:lnTo>
                  <a:lnTo>
                    <a:pt x="1983001" y="290460"/>
                  </a:lnTo>
                  <a:lnTo>
                    <a:pt x="876721" y="1971116"/>
                  </a:lnTo>
                  <a:lnTo>
                    <a:pt x="861030" y="1994591"/>
                  </a:lnTo>
                  <a:lnTo>
                    <a:pt x="845943" y="2018006"/>
                  </a:lnTo>
                  <a:lnTo>
                    <a:pt x="816451" y="2064414"/>
                  </a:lnTo>
                  <a:lnTo>
                    <a:pt x="121969" y="3119864"/>
                  </a:lnTo>
                  <a:lnTo>
                    <a:pt x="100521" y="3153966"/>
                  </a:lnTo>
                  <a:lnTo>
                    <a:pt x="78919" y="3202829"/>
                  </a:lnTo>
                  <a:lnTo>
                    <a:pt x="67028" y="3254990"/>
                  </a:lnTo>
                  <a:lnTo>
                    <a:pt x="64754" y="3290589"/>
                  </a:lnTo>
                  <a:lnTo>
                    <a:pt x="65324" y="3308462"/>
                  </a:lnTo>
                  <a:lnTo>
                    <a:pt x="73844" y="3361203"/>
                  </a:lnTo>
                  <a:lnTo>
                    <a:pt x="92259" y="3411354"/>
                  </a:lnTo>
                  <a:lnTo>
                    <a:pt x="116154" y="3451802"/>
                  </a:lnTo>
                  <a:lnTo>
                    <a:pt x="121969" y="3459598"/>
                  </a:lnTo>
                  <a:lnTo>
                    <a:pt x="816880" y="4516121"/>
                  </a:lnTo>
                  <a:lnTo>
                    <a:pt x="826722" y="4531642"/>
                  </a:lnTo>
                  <a:lnTo>
                    <a:pt x="749833" y="4531642"/>
                  </a:lnTo>
                  <a:lnTo>
                    <a:pt x="68781" y="3496703"/>
                  </a:lnTo>
                  <a:lnTo>
                    <a:pt x="62029" y="3487506"/>
                  </a:lnTo>
                  <a:lnTo>
                    <a:pt x="38684" y="3448873"/>
                  </a:lnTo>
                  <a:lnTo>
                    <a:pt x="20989" y="3408761"/>
                  </a:lnTo>
                  <a:lnTo>
                    <a:pt x="8551" y="3366720"/>
                  </a:lnTo>
                  <a:lnTo>
                    <a:pt x="1576" y="3323437"/>
                  </a:lnTo>
                  <a:lnTo>
                    <a:pt x="0" y="3290589"/>
                  </a:lnTo>
                  <a:lnTo>
                    <a:pt x="175" y="3279618"/>
                  </a:lnTo>
                  <a:lnTo>
                    <a:pt x="4373" y="3235978"/>
                  </a:lnTo>
                  <a:lnTo>
                    <a:pt x="14100" y="3193229"/>
                  </a:lnTo>
                  <a:lnTo>
                    <a:pt x="29200" y="3152069"/>
                  </a:lnTo>
                  <a:lnTo>
                    <a:pt x="49908" y="3112380"/>
                  </a:lnTo>
                  <a:lnTo>
                    <a:pt x="70066" y="3082974"/>
                  </a:lnTo>
                  <a:lnTo>
                    <a:pt x="763261" y="2028167"/>
                  </a:lnTo>
                  <a:lnTo>
                    <a:pt x="823316" y="1934869"/>
                  </a:lnTo>
                  <a:lnTo>
                    <a:pt x="1930240" y="252926"/>
                  </a:lnTo>
                  <a:lnTo>
                    <a:pt x="1970023" y="203067"/>
                  </a:lnTo>
                  <a:lnTo>
                    <a:pt x="1996754" y="173770"/>
                  </a:lnTo>
                  <a:lnTo>
                    <a:pt x="2027882" y="143231"/>
                  </a:lnTo>
                  <a:lnTo>
                    <a:pt x="2063283" y="112701"/>
                  </a:lnTo>
                  <a:lnTo>
                    <a:pt x="2102834" y="83433"/>
                  </a:lnTo>
                  <a:lnTo>
                    <a:pt x="2146414" y="56679"/>
                  </a:lnTo>
                  <a:lnTo>
                    <a:pt x="2193898" y="33691"/>
                  </a:lnTo>
                  <a:lnTo>
                    <a:pt x="2245165" y="15720"/>
                  </a:lnTo>
                  <a:lnTo>
                    <a:pt x="2300091" y="4020"/>
                  </a:lnTo>
                  <a:lnTo>
                    <a:pt x="2356340" y="0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  <a:tabLst>
                <a:tab pos="2693035" algn="l"/>
                <a:tab pos="3286760" algn="l"/>
              </a:tabLst>
            </a:pPr>
            <a:r>
              <a:rPr dirty="0" sz="4900" spc="-10">
                <a:solidFill>
                  <a:srgbClr val="42BAC7"/>
                </a:solidFill>
              </a:rPr>
              <a:t>„Aktualné</a:t>
            </a:r>
            <a:r>
              <a:rPr dirty="0" sz="4900">
                <a:solidFill>
                  <a:srgbClr val="42BAC7"/>
                </a:solidFill>
              </a:rPr>
              <a:t>	</a:t>
            </a:r>
            <a:r>
              <a:rPr dirty="0" sz="4900" spc="-10">
                <a:solidFill>
                  <a:srgbClr val="42BAC7"/>
                </a:solidFill>
              </a:rPr>
              <a:t>daňovo- účtovné</a:t>
            </a:r>
            <a:r>
              <a:rPr dirty="0" sz="4900">
                <a:solidFill>
                  <a:srgbClr val="42BAC7"/>
                </a:solidFill>
              </a:rPr>
              <a:t>	</a:t>
            </a:r>
            <a:r>
              <a:rPr dirty="0" sz="4900" spc="-10">
                <a:solidFill>
                  <a:srgbClr val="42BAC7"/>
                </a:solidFill>
              </a:rPr>
              <a:t>témy"</a:t>
            </a:r>
            <a:endParaRPr sz="4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5392" y="0"/>
            <a:ext cx="17922875" cy="10287000"/>
            <a:chOff x="365392" y="0"/>
            <a:chExt cx="17922875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8279" y="0"/>
              <a:ext cx="8549719" cy="173966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3031081" y="0"/>
              <a:ext cx="5257165" cy="3856990"/>
            </a:xfrm>
            <a:custGeom>
              <a:avLst/>
              <a:gdLst/>
              <a:ahLst/>
              <a:cxnLst/>
              <a:rect l="l" t="t" r="r" b="b"/>
              <a:pathLst>
                <a:path w="5257165" h="3856990">
                  <a:moveTo>
                    <a:pt x="457505" y="0"/>
                  </a:moveTo>
                  <a:lnTo>
                    <a:pt x="528971" y="0"/>
                  </a:lnTo>
                  <a:lnTo>
                    <a:pt x="113644" y="631199"/>
                  </a:lnTo>
                  <a:lnTo>
                    <a:pt x="108255" y="638897"/>
                  </a:lnTo>
                  <a:lnTo>
                    <a:pt x="103128" y="646758"/>
                  </a:lnTo>
                  <a:lnTo>
                    <a:pt x="79252" y="692926"/>
                  </a:lnTo>
                  <a:lnTo>
                    <a:pt x="65099" y="740722"/>
                  </a:lnTo>
                  <a:lnTo>
                    <a:pt x="60334" y="790272"/>
                  </a:lnTo>
                  <a:lnTo>
                    <a:pt x="60865" y="806925"/>
                  </a:lnTo>
                  <a:lnTo>
                    <a:pt x="68804" y="856066"/>
                  </a:lnTo>
                  <a:lnTo>
                    <a:pt x="85962" y="902794"/>
                  </a:lnTo>
                  <a:lnTo>
                    <a:pt x="108226" y="940481"/>
                  </a:lnTo>
                  <a:lnTo>
                    <a:pt x="113644" y="947745"/>
                  </a:lnTo>
                  <a:lnTo>
                    <a:pt x="761124" y="1932155"/>
                  </a:lnTo>
                  <a:lnTo>
                    <a:pt x="816880" y="2020084"/>
                  </a:lnTo>
                  <a:lnTo>
                    <a:pt x="1847852" y="3586826"/>
                  </a:lnTo>
                  <a:lnTo>
                    <a:pt x="1889608" y="3638427"/>
                  </a:lnTo>
                  <a:lnTo>
                    <a:pt x="1918869" y="3668886"/>
                  </a:lnTo>
                  <a:lnTo>
                    <a:pt x="1953405" y="3699903"/>
                  </a:lnTo>
                  <a:lnTo>
                    <a:pt x="1992980" y="3729566"/>
                  </a:lnTo>
                  <a:lnTo>
                    <a:pt x="2037359" y="3755965"/>
                  </a:lnTo>
                  <a:lnTo>
                    <a:pt x="2086308" y="3777187"/>
                  </a:lnTo>
                  <a:lnTo>
                    <a:pt x="2139590" y="3791322"/>
                  </a:lnTo>
                  <a:lnTo>
                    <a:pt x="2196971" y="3796458"/>
                  </a:lnTo>
                  <a:lnTo>
                    <a:pt x="5256920" y="3796458"/>
                  </a:lnTo>
                  <a:lnTo>
                    <a:pt x="5256920" y="3856410"/>
                  </a:lnTo>
                  <a:lnTo>
                    <a:pt x="2197571" y="3856410"/>
                  </a:lnTo>
                  <a:lnTo>
                    <a:pt x="2137831" y="3851728"/>
                  </a:lnTo>
                  <a:lnTo>
                    <a:pt x="2082095" y="3838717"/>
                  </a:lnTo>
                  <a:lnTo>
                    <a:pt x="2030521" y="3818926"/>
                  </a:lnTo>
                  <a:lnTo>
                    <a:pt x="1983263" y="3793906"/>
                  </a:lnTo>
                  <a:lnTo>
                    <a:pt x="1940477" y="3765208"/>
                  </a:lnTo>
                  <a:lnTo>
                    <a:pt x="1902320" y="3734381"/>
                  </a:lnTo>
                  <a:lnTo>
                    <a:pt x="1868947" y="3702977"/>
                  </a:lnTo>
                  <a:lnTo>
                    <a:pt x="1840514" y="3672545"/>
                  </a:lnTo>
                  <a:lnTo>
                    <a:pt x="1799092" y="3620799"/>
                  </a:lnTo>
                  <a:lnTo>
                    <a:pt x="763525" y="2047063"/>
                  </a:lnTo>
                  <a:lnTo>
                    <a:pt x="710967" y="1965328"/>
                  </a:lnTo>
                  <a:lnTo>
                    <a:pt x="64086" y="982318"/>
                  </a:lnTo>
                  <a:lnTo>
                    <a:pt x="40904" y="946746"/>
                  </a:lnTo>
                  <a:lnTo>
                    <a:pt x="23219" y="909923"/>
                  </a:lnTo>
                  <a:lnTo>
                    <a:pt x="10394" y="871138"/>
                  </a:lnTo>
                  <a:lnTo>
                    <a:pt x="2598" y="831039"/>
                  </a:lnTo>
                  <a:lnTo>
                    <a:pt x="0" y="790272"/>
                  </a:lnTo>
                  <a:lnTo>
                    <a:pt x="649" y="769805"/>
                  </a:lnTo>
                  <a:lnTo>
                    <a:pt x="5846" y="729372"/>
                  </a:lnTo>
                  <a:lnTo>
                    <a:pt x="16199" y="689768"/>
                  </a:lnTo>
                  <a:lnTo>
                    <a:pt x="31454" y="651964"/>
                  </a:lnTo>
                  <a:lnTo>
                    <a:pt x="52431" y="614875"/>
                  </a:lnTo>
                  <a:lnTo>
                    <a:pt x="65284" y="596827"/>
                  </a:lnTo>
                  <a:lnTo>
                    <a:pt x="457505" y="0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29670" y="2486185"/>
              <a:ext cx="16840835" cy="6368415"/>
            </a:xfrm>
            <a:custGeom>
              <a:avLst/>
              <a:gdLst/>
              <a:ahLst/>
              <a:cxnLst/>
              <a:rect l="l" t="t" r="r" b="b"/>
              <a:pathLst>
                <a:path w="16840835" h="6368415">
                  <a:moveTo>
                    <a:pt x="16840678" y="6368114"/>
                  </a:moveTo>
                  <a:lnTo>
                    <a:pt x="0" y="6368114"/>
                  </a:lnTo>
                  <a:lnTo>
                    <a:pt x="0" y="0"/>
                  </a:lnTo>
                  <a:lnTo>
                    <a:pt x="16840678" y="0"/>
                  </a:lnTo>
                  <a:lnTo>
                    <a:pt x="16840678" y="6368114"/>
                  </a:lnTo>
                  <a:close/>
                </a:path>
              </a:pathLst>
            </a:custGeom>
            <a:solidFill>
              <a:srgbClr val="E3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053232" y="6445088"/>
              <a:ext cx="2235200" cy="3842385"/>
            </a:xfrm>
            <a:custGeom>
              <a:avLst/>
              <a:gdLst/>
              <a:ahLst/>
              <a:cxnLst/>
              <a:rect l="l" t="t" r="r" b="b"/>
              <a:pathLst>
                <a:path w="2235200" h="3842384">
                  <a:moveTo>
                    <a:pt x="2197571" y="0"/>
                  </a:moveTo>
                  <a:lnTo>
                    <a:pt x="2234765" y="0"/>
                  </a:lnTo>
                  <a:lnTo>
                    <a:pt x="2234765" y="59951"/>
                  </a:lnTo>
                  <a:lnTo>
                    <a:pt x="2197571" y="59951"/>
                  </a:lnTo>
                  <a:lnTo>
                    <a:pt x="2140241" y="65096"/>
                  </a:lnTo>
                  <a:lnTo>
                    <a:pt x="2086979" y="79259"/>
                  </a:lnTo>
                  <a:lnTo>
                    <a:pt x="2038017" y="100534"/>
                  </a:lnTo>
                  <a:lnTo>
                    <a:pt x="1993591" y="127014"/>
                  </a:lnTo>
                  <a:lnTo>
                    <a:pt x="1953932" y="156794"/>
                  </a:lnTo>
                  <a:lnTo>
                    <a:pt x="1919276" y="187967"/>
                  </a:lnTo>
                  <a:lnTo>
                    <a:pt x="1889855" y="218627"/>
                  </a:lnTo>
                  <a:lnTo>
                    <a:pt x="1847652" y="270782"/>
                  </a:lnTo>
                  <a:lnTo>
                    <a:pt x="816880" y="1836725"/>
                  </a:lnTo>
                  <a:lnTo>
                    <a:pt x="802261" y="1858598"/>
                  </a:lnTo>
                  <a:lnTo>
                    <a:pt x="788203" y="1880415"/>
                  </a:lnTo>
                  <a:lnTo>
                    <a:pt x="760724" y="1923655"/>
                  </a:lnTo>
                  <a:lnTo>
                    <a:pt x="113644" y="2907065"/>
                  </a:lnTo>
                  <a:lnTo>
                    <a:pt x="85961" y="2953616"/>
                  </a:lnTo>
                  <a:lnTo>
                    <a:pt x="68802" y="3000344"/>
                  </a:lnTo>
                  <a:lnTo>
                    <a:pt x="60865" y="3049484"/>
                  </a:lnTo>
                  <a:lnTo>
                    <a:pt x="60334" y="3066137"/>
                  </a:lnTo>
                  <a:lnTo>
                    <a:pt x="60865" y="3082790"/>
                  </a:lnTo>
                  <a:lnTo>
                    <a:pt x="68804" y="3131931"/>
                  </a:lnTo>
                  <a:lnTo>
                    <a:pt x="85962" y="3178659"/>
                  </a:lnTo>
                  <a:lnTo>
                    <a:pt x="108226" y="3216347"/>
                  </a:lnTo>
                  <a:lnTo>
                    <a:pt x="113644" y="3223611"/>
                  </a:lnTo>
                  <a:lnTo>
                    <a:pt x="520321" y="3841910"/>
                  </a:lnTo>
                  <a:lnTo>
                    <a:pt x="448214" y="3841910"/>
                  </a:lnTo>
                  <a:lnTo>
                    <a:pt x="64086" y="3258183"/>
                  </a:lnTo>
                  <a:lnTo>
                    <a:pt x="57795" y="3249614"/>
                  </a:lnTo>
                  <a:lnTo>
                    <a:pt x="31454" y="3204445"/>
                  </a:lnTo>
                  <a:lnTo>
                    <a:pt x="16199" y="3166641"/>
                  </a:lnTo>
                  <a:lnTo>
                    <a:pt x="5846" y="3127038"/>
                  </a:lnTo>
                  <a:lnTo>
                    <a:pt x="649" y="3086605"/>
                  </a:lnTo>
                  <a:lnTo>
                    <a:pt x="0" y="3066138"/>
                  </a:lnTo>
                  <a:lnTo>
                    <a:pt x="649" y="3045671"/>
                  </a:lnTo>
                  <a:lnTo>
                    <a:pt x="5846" y="3005238"/>
                  </a:lnTo>
                  <a:lnTo>
                    <a:pt x="16199" y="2965634"/>
                  </a:lnTo>
                  <a:lnTo>
                    <a:pt x="31454" y="2927830"/>
                  </a:lnTo>
                  <a:lnTo>
                    <a:pt x="52431" y="2890740"/>
                  </a:lnTo>
                  <a:lnTo>
                    <a:pt x="65284" y="2872693"/>
                  </a:lnTo>
                  <a:lnTo>
                    <a:pt x="711164" y="1889882"/>
                  </a:lnTo>
                  <a:lnTo>
                    <a:pt x="767120" y="1802952"/>
                  </a:lnTo>
                  <a:lnTo>
                    <a:pt x="1798492" y="235810"/>
                  </a:lnTo>
                  <a:lnTo>
                    <a:pt x="1840207" y="184044"/>
                  </a:lnTo>
                  <a:lnTo>
                    <a:pt x="1868742" y="153589"/>
                  </a:lnTo>
                  <a:lnTo>
                    <a:pt x="1902191" y="122157"/>
                  </a:lnTo>
                  <a:lnTo>
                    <a:pt x="1940403" y="91301"/>
                  </a:lnTo>
                  <a:lnTo>
                    <a:pt x="1983225" y="62573"/>
                  </a:lnTo>
                  <a:lnTo>
                    <a:pt x="2030506" y="37526"/>
                  </a:lnTo>
                  <a:lnTo>
                    <a:pt x="2082091" y="17713"/>
                  </a:lnTo>
                  <a:lnTo>
                    <a:pt x="2137831" y="4687"/>
                  </a:lnTo>
                  <a:lnTo>
                    <a:pt x="2197571" y="0"/>
                  </a:lnTo>
                  <a:close/>
                </a:path>
              </a:pathLst>
            </a:custGeom>
            <a:solidFill>
              <a:srgbClr val="179D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392" y="9398366"/>
              <a:ext cx="2133599" cy="5810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392" y="474211"/>
              <a:ext cx="2171699" cy="10382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89397" y="2485229"/>
              <a:ext cx="1170305" cy="2540"/>
            </a:xfrm>
            <a:custGeom>
              <a:avLst/>
              <a:gdLst/>
              <a:ahLst/>
              <a:cxnLst/>
              <a:rect l="l" t="t" r="r" b="b"/>
              <a:pathLst>
                <a:path w="1170305" h="2539">
                  <a:moveTo>
                    <a:pt x="0" y="0"/>
                  </a:moveTo>
                  <a:lnTo>
                    <a:pt x="1169914" y="1911"/>
                  </a:lnTo>
                </a:path>
              </a:pathLst>
            </a:custGeom>
            <a:ln w="95249">
              <a:solidFill>
                <a:srgbClr val="179CD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3062" y="679318"/>
              <a:ext cx="2809874" cy="6286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670" y="2852790"/>
              <a:ext cx="2343149" cy="16478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670" y="2852790"/>
              <a:ext cx="1438274" cy="16478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670" y="4887322"/>
              <a:ext cx="2341678" cy="170497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670" y="4887322"/>
              <a:ext cx="1438274" cy="170497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670" y="6906756"/>
              <a:ext cx="2303578" cy="170497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9670" y="6885424"/>
              <a:ext cx="1428749" cy="1724024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3490629" y="2953740"/>
            <a:ext cx="12251055" cy="553720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2150" b="1">
                <a:latin typeface="Tahoma"/>
                <a:cs typeface="Tahoma"/>
              </a:rPr>
              <a:t>Ing.</a:t>
            </a:r>
            <a:r>
              <a:rPr dirty="0" sz="2150" spc="55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Július</a:t>
            </a:r>
            <a:r>
              <a:rPr dirty="0" sz="2150" spc="70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Činčala,</a:t>
            </a:r>
            <a:r>
              <a:rPr dirty="0" sz="2150" spc="65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LL.M,</a:t>
            </a:r>
            <a:r>
              <a:rPr dirty="0" sz="2150" spc="65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expert</a:t>
            </a:r>
            <a:r>
              <a:rPr dirty="0" sz="2150" spc="65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pre</a:t>
            </a:r>
            <a:r>
              <a:rPr dirty="0" sz="2150" spc="70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akvizície</a:t>
            </a:r>
            <a:r>
              <a:rPr dirty="0" sz="2150" spc="65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a</a:t>
            </a:r>
            <a:r>
              <a:rPr dirty="0" sz="2150" spc="65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riadenie</a:t>
            </a:r>
            <a:r>
              <a:rPr dirty="0" sz="2150" spc="65" b="1">
                <a:latin typeface="Tahoma"/>
                <a:cs typeface="Tahoma"/>
              </a:rPr>
              <a:t> </a:t>
            </a:r>
            <a:r>
              <a:rPr dirty="0" sz="2150" b="1">
                <a:latin typeface="Tahoma"/>
                <a:cs typeface="Tahoma"/>
              </a:rPr>
              <a:t>procesov,</a:t>
            </a:r>
            <a:r>
              <a:rPr dirty="0" sz="2150" spc="70" b="1">
                <a:latin typeface="Tahoma"/>
                <a:cs typeface="Tahoma"/>
              </a:rPr>
              <a:t> </a:t>
            </a:r>
            <a:r>
              <a:rPr dirty="0" sz="2150" spc="-10" b="1">
                <a:latin typeface="Tahoma"/>
                <a:cs typeface="Tahoma"/>
              </a:rPr>
              <a:t>partner</a:t>
            </a:r>
            <a:endParaRPr sz="2150">
              <a:latin typeface="Tahoma"/>
              <a:cs typeface="Tahoma"/>
            </a:endParaRPr>
          </a:p>
          <a:p>
            <a:pPr marL="12700" marR="5080">
              <a:lnSpc>
                <a:spcPct val="116300"/>
              </a:lnSpc>
            </a:pPr>
            <a:r>
              <a:rPr dirty="0" sz="2150">
                <a:latin typeface="Tahoma"/>
                <a:cs typeface="Tahoma"/>
              </a:rPr>
              <a:t>„Kreston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Slovakia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ponúka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široké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spektrum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poradenských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služieb.</a:t>
            </a:r>
            <a:r>
              <a:rPr dirty="0" sz="2150" spc="9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Poznáme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potreby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našich</a:t>
            </a:r>
            <a:r>
              <a:rPr dirty="0" sz="2150" spc="95">
                <a:latin typeface="Tahoma"/>
                <a:cs typeface="Tahoma"/>
              </a:rPr>
              <a:t> </a:t>
            </a:r>
            <a:r>
              <a:rPr dirty="0" sz="2150" spc="-10">
                <a:latin typeface="Tahoma"/>
                <a:cs typeface="Tahoma"/>
              </a:rPr>
              <a:t>klientov, </a:t>
            </a:r>
            <a:r>
              <a:rPr dirty="0" sz="2150">
                <a:latin typeface="Tahoma"/>
                <a:cs typeface="Tahoma"/>
              </a:rPr>
              <a:t>preto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im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odporúčame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vždy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efektívne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a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premyslené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riešenia.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Našim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cieľom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je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najvyššia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>
                <a:latin typeface="Tahoma"/>
                <a:cs typeface="Tahoma"/>
              </a:rPr>
              <a:t>spokojnosť</a:t>
            </a:r>
            <a:r>
              <a:rPr dirty="0" sz="2150" spc="80">
                <a:latin typeface="Tahoma"/>
                <a:cs typeface="Tahoma"/>
              </a:rPr>
              <a:t> </a:t>
            </a:r>
            <a:r>
              <a:rPr dirty="0" sz="2150" spc="-50">
                <a:latin typeface="Tahoma"/>
                <a:cs typeface="Tahoma"/>
              </a:rPr>
              <a:t>a </a:t>
            </a:r>
            <a:r>
              <a:rPr dirty="0" sz="2150">
                <a:latin typeface="Tahoma"/>
                <a:cs typeface="Tahoma"/>
              </a:rPr>
              <a:t>úspech</a:t>
            </a:r>
            <a:r>
              <a:rPr dirty="0" sz="2150" spc="85">
                <a:latin typeface="Tahoma"/>
                <a:cs typeface="Tahoma"/>
              </a:rPr>
              <a:t> </a:t>
            </a:r>
            <a:r>
              <a:rPr dirty="0" sz="2150" spc="-10">
                <a:latin typeface="Tahoma"/>
                <a:cs typeface="Tahoma"/>
              </a:rPr>
              <a:t>klienta“.</a:t>
            </a:r>
            <a:endParaRPr sz="2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50" b="1">
                <a:latin typeface="Tahoma"/>
                <a:cs typeface="Tahoma"/>
              </a:rPr>
              <a:t>Mgr.</a:t>
            </a:r>
            <a:r>
              <a:rPr dirty="0" sz="2050" spc="-20" b="1">
                <a:latin typeface="Tahoma"/>
                <a:cs typeface="Tahoma"/>
              </a:rPr>
              <a:t> </a:t>
            </a:r>
            <a:r>
              <a:rPr dirty="0" sz="2050" b="1">
                <a:latin typeface="Tahoma"/>
                <a:cs typeface="Tahoma"/>
              </a:rPr>
              <a:t>Ing.</a:t>
            </a:r>
            <a:r>
              <a:rPr dirty="0" sz="2050" spc="-15" b="1">
                <a:latin typeface="Tahoma"/>
                <a:cs typeface="Tahoma"/>
              </a:rPr>
              <a:t> </a:t>
            </a:r>
            <a:r>
              <a:rPr dirty="0" sz="2050" b="1">
                <a:latin typeface="Tahoma"/>
                <a:cs typeface="Tahoma"/>
              </a:rPr>
              <a:t>Eva</a:t>
            </a:r>
            <a:r>
              <a:rPr dirty="0" sz="2050" spc="-20" b="1">
                <a:latin typeface="Tahoma"/>
                <a:cs typeface="Tahoma"/>
              </a:rPr>
              <a:t> </a:t>
            </a:r>
            <a:r>
              <a:rPr dirty="0" sz="2050" b="1">
                <a:latin typeface="Tahoma"/>
                <a:cs typeface="Tahoma"/>
              </a:rPr>
              <a:t>Nemšáková,</a:t>
            </a:r>
            <a:r>
              <a:rPr dirty="0" sz="2050" spc="-15" b="1">
                <a:latin typeface="Tahoma"/>
                <a:cs typeface="Tahoma"/>
              </a:rPr>
              <a:t> </a:t>
            </a:r>
            <a:r>
              <a:rPr dirty="0" sz="2050" b="1">
                <a:latin typeface="Tahoma"/>
                <a:cs typeface="Tahoma"/>
              </a:rPr>
              <a:t>advokát,</a:t>
            </a:r>
            <a:r>
              <a:rPr dirty="0" sz="2050" spc="-15" b="1">
                <a:latin typeface="Tahoma"/>
                <a:cs typeface="Tahoma"/>
              </a:rPr>
              <a:t> </a:t>
            </a:r>
            <a:r>
              <a:rPr dirty="0" sz="2050" spc="-10" b="1">
                <a:latin typeface="Tahoma"/>
                <a:cs typeface="Tahoma"/>
              </a:rPr>
              <a:t>partner</a:t>
            </a:r>
            <a:endParaRPr sz="2050">
              <a:latin typeface="Tahoma"/>
              <a:cs typeface="Tahoma"/>
            </a:endParaRPr>
          </a:p>
          <a:p>
            <a:pPr marL="12700" marR="53340">
              <a:lnSpc>
                <a:spcPts val="2850"/>
              </a:lnSpc>
              <a:spcBef>
                <a:spcPts val="160"/>
              </a:spcBef>
            </a:pPr>
            <a:r>
              <a:rPr dirty="0" sz="2050">
                <a:latin typeface="Tahoma"/>
                <a:cs typeface="Tahoma"/>
              </a:rPr>
              <a:t>„Kladieme</a:t>
            </a:r>
            <a:r>
              <a:rPr dirty="0" sz="2050" spc="-2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veľký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dôraz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na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prepojenie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našich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tímov,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právnych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otázok</a:t>
            </a:r>
            <a:r>
              <a:rPr dirty="0" sz="2050" spc="-2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s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daňovými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riešeniami.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 spc="-10">
                <a:latin typeface="Tahoma"/>
                <a:cs typeface="Tahoma"/>
              </a:rPr>
              <a:t>Všetky </a:t>
            </a:r>
            <a:r>
              <a:rPr dirty="0" sz="2050">
                <a:latin typeface="Tahoma"/>
                <a:cs typeface="Tahoma"/>
              </a:rPr>
              <a:t>poradenské</a:t>
            </a:r>
            <a:r>
              <a:rPr dirty="0" sz="2050" spc="-1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služby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na</a:t>
            </a:r>
            <a:r>
              <a:rPr dirty="0" sz="2050" spc="-1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jednom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mieste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umožňujú</a:t>
            </a:r>
            <a:r>
              <a:rPr dirty="0" sz="2050" spc="-1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rýchlu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a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komfortnú</a:t>
            </a:r>
            <a:r>
              <a:rPr dirty="0" sz="2050" spc="-1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komunikáciu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nielen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s</a:t>
            </a:r>
            <a:r>
              <a:rPr dirty="0" sz="2050" spc="-1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klientom,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ale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 spc="-25">
                <a:latin typeface="Tahoma"/>
                <a:cs typeface="Tahoma"/>
              </a:rPr>
              <a:t>aj </a:t>
            </a:r>
            <a:r>
              <a:rPr dirty="0" sz="2050">
                <a:latin typeface="Tahoma"/>
                <a:cs typeface="Tahoma"/>
              </a:rPr>
              <a:t>medzi</a:t>
            </a:r>
            <a:r>
              <a:rPr dirty="0" sz="2050" spc="-2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našimi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kolegami,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čím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prinášajú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efektívne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výsledky,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zohľadňujúce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aktuálne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potreby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ako</a:t>
            </a:r>
            <a:r>
              <a:rPr dirty="0" sz="2050" spc="-1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aj</a:t>
            </a:r>
            <a:r>
              <a:rPr dirty="0" sz="2050" spc="-20">
                <a:latin typeface="Tahoma"/>
                <a:cs typeface="Tahoma"/>
              </a:rPr>
              <a:t> </a:t>
            </a:r>
            <a:r>
              <a:rPr dirty="0" sz="2050" spc="-10">
                <a:latin typeface="Tahoma"/>
                <a:cs typeface="Tahoma"/>
              </a:rPr>
              <a:t>dlhodobé </a:t>
            </a:r>
            <a:r>
              <a:rPr dirty="0" sz="2050">
                <a:latin typeface="Tahoma"/>
                <a:cs typeface="Tahoma"/>
              </a:rPr>
              <a:t>vízie</a:t>
            </a:r>
            <a:r>
              <a:rPr dirty="0" sz="2050" spc="-1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podnikania</a:t>
            </a:r>
            <a:r>
              <a:rPr dirty="0" sz="2050" spc="-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našich</a:t>
            </a:r>
            <a:r>
              <a:rPr dirty="0" sz="2050" spc="-10">
                <a:latin typeface="Tahoma"/>
                <a:cs typeface="Tahoma"/>
              </a:rPr>
              <a:t> klientov.“</a:t>
            </a:r>
            <a:endParaRPr sz="20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100" b="1">
                <a:latin typeface="Tahoma"/>
                <a:cs typeface="Tahoma"/>
              </a:rPr>
              <a:t>Ing. Vladimír Bartoš, DipIFR, daňový poradca, </a:t>
            </a:r>
            <a:r>
              <a:rPr dirty="0" sz="2100" spc="-10" b="1">
                <a:latin typeface="Tahoma"/>
                <a:cs typeface="Tahoma"/>
              </a:rPr>
              <a:t>partner</a:t>
            </a:r>
            <a:endParaRPr sz="2100">
              <a:latin typeface="Tahoma"/>
              <a:cs typeface="Tahoma"/>
            </a:endParaRPr>
          </a:p>
          <a:p>
            <a:pPr marL="12700" marR="59055">
              <a:lnSpc>
                <a:spcPct val="116100"/>
              </a:lnSpc>
            </a:pPr>
            <a:r>
              <a:rPr dirty="0" sz="2100">
                <a:latin typeface="Tahoma"/>
                <a:cs typeface="Tahoma"/>
              </a:rPr>
              <a:t>„Pomáhame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klientom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odbremeniť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sa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od</a:t>
            </a:r>
            <a:r>
              <a:rPr dirty="0" sz="2100" spc="4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interného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mikromanažmentu.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Našim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cieľom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je</a:t>
            </a:r>
            <a:r>
              <a:rPr dirty="0" sz="2100" spc="4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priniesť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do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 spc="-25">
                <a:latin typeface="Tahoma"/>
                <a:cs typeface="Tahoma"/>
              </a:rPr>
              <a:t>ich </a:t>
            </a:r>
            <a:r>
              <a:rPr dirty="0" sz="2100">
                <a:latin typeface="Tahoma"/>
                <a:cs typeface="Tahoma"/>
              </a:rPr>
              <a:t>riadenia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a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chodu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spoločnosti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také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riešenia,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ktoré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ušetria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čas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a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finančné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prostriedky.</a:t>
            </a:r>
            <a:r>
              <a:rPr dirty="0" sz="2100" spc="3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Digitalizácia</a:t>
            </a:r>
            <a:r>
              <a:rPr dirty="0" sz="2100" spc="30">
                <a:latin typeface="Tahoma"/>
                <a:cs typeface="Tahoma"/>
              </a:rPr>
              <a:t> </a:t>
            </a:r>
            <a:r>
              <a:rPr dirty="0" sz="2100" spc="-50">
                <a:latin typeface="Tahoma"/>
                <a:cs typeface="Tahoma"/>
              </a:rPr>
              <a:t>a </a:t>
            </a:r>
            <a:r>
              <a:rPr dirty="0" sz="2100">
                <a:latin typeface="Tahoma"/>
                <a:cs typeface="Tahoma"/>
              </a:rPr>
              <a:t>využitie</a:t>
            </a:r>
            <a:r>
              <a:rPr dirty="0" sz="2100" spc="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jednoduchých</a:t>
            </a:r>
            <a:r>
              <a:rPr dirty="0" sz="2100" spc="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moderných</a:t>
            </a:r>
            <a:r>
              <a:rPr dirty="0" sz="2100" spc="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technológií</a:t>
            </a:r>
            <a:r>
              <a:rPr dirty="0" sz="2100" spc="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prináša</a:t>
            </a:r>
            <a:r>
              <a:rPr dirty="0" sz="2100" spc="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prehľadnosť</a:t>
            </a:r>
            <a:r>
              <a:rPr dirty="0" sz="2100" spc="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účtovníctva</a:t>
            </a:r>
            <a:r>
              <a:rPr dirty="0" sz="2100" spc="25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a</a:t>
            </a:r>
            <a:r>
              <a:rPr dirty="0" sz="2100" spc="20">
                <a:latin typeface="Tahoma"/>
                <a:cs typeface="Tahoma"/>
              </a:rPr>
              <a:t> </a:t>
            </a:r>
            <a:r>
              <a:rPr dirty="0" sz="2100">
                <a:latin typeface="Tahoma"/>
                <a:cs typeface="Tahoma"/>
              </a:rPr>
              <a:t>finančného</a:t>
            </a:r>
            <a:r>
              <a:rPr dirty="0" sz="2100" spc="25">
                <a:latin typeface="Tahoma"/>
                <a:cs typeface="Tahoma"/>
              </a:rPr>
              <a:t> </a:t>
            </a:r>
            <a:r>
              <a:rPr dirty="0" sz="2100" spc="-10">
                <a:latin typeface="Tahoma"/>
                <a:cs typeface="Tahoma"/>
              </a:rPr>
              <a:t>riadenia.“</a:t>
            </a:r>
            <a:endParaRPr sz="2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95476" cy="10286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2450" y="385146"/>
            <a:ext cx="2190749" cy="1047749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-1" y="6099771"/>
            <a:ext cx="2911475" cy="4187825"/>
          </a:xfrm>
          <a:custGeom>
            <a:avLst/>
            <a:gdLst/>
            <a:ahLst/>
            <a:cxnLst/>
            <a:rect l="l" t="t" r="r" b="b"/>
            <a:pathLst>
              <a:path w="2911475" h="4187825">
                <a:moveTo>
                  <a:pt x="2388592" y="4187228"/>
                </a:moveTo>
                <a:lnTo>
                  <a:pt x="2311852" y="4187228"/>
                </a:lnTo>
                <a:lnTo>
                  <a:pt x="2789396" y="3461473"/>
                </a:lnTo>
                <a:lnTo>
                  <a:pt x="2795179" y="3453212"/>
                </a:lnTo>
                <a:lnTo>
                  <a:pt x="2800681" y="3444774"/>
                </a:lnTo>
                <a:lnTo>
                  <a:pt x="2826307" y="3395224"/>
                </a:lnTo>
                <a:lnTo>
                  <a:pt x="2841497" y="3343927"/>
                </a:lnTo>
                <a:lnTo>
                  <a:pt x="2846610" y="3290748"/>
                </a:lnTo>
                <a:lnTo>
                  <a:pt x="2846041" y="3272875"/>
                </a:lnTo>
                <a:lnTo>
                  <a:pt x="2837520" y="3220134"/>
                </a:lnTo>
                <a:lnTo>
                  <a:pt x="2819106" y="3169983"/>
                </a:lnTo>
                <a:lnTo>
                  <a:pt x="2795211" y="3129535"/>
                </a:lnTo>
                <a:lnTo>
                  <a:pt x="2789396" y="3121738"/>
                </a:lnTo>
                <a:lnTo>
                  <a:pt x="2094484" y="2065216"/>
                </a:lnTo>
                <a:lnTo>
                  <a:pt x="2034644" y="1970845"/>
                </a:lnTo>
                <a:lnTo>
                  <a:pt x="928148" y="289331"/>
                </a:lnTo>
                <a:lnTo>
                  <a:pt x="883333" y="233951"/>
                </a:lnTo>
                <a:lnTo>
                  <a:pt x="851929" y="201260"/>
                </a:lnTo>
                <a:lnTo>
                  <a:pt x="814863" y="167971"/>
                </a:lnTo>
                <a:lnTo>
                  <a:pt x="772389" y="136135"/>
                </a:lnTo>
                <a:lnTo>
                  <a:pt x="724759" y="107803"/>
                </a:lnTo>
                <a:lnTo>
                  <a:pt x="672225" y="85026"/>
                </a:lnTo>
                <a:lnTo>
                  <a:pt x="615039" y="69856"/>
                </a:lnTo>
                <a:lnTo>
                  <a:pt x="553455" y="64343"/>
                </a:lnTo>
                <a:lnTo>
                  <a:pt x="0" y="64343"/>
                </a:lnTo>
                <a:lnTo>
                  <a:pt x="0" y="0"/>
                </a:lnTo>
                <a:lnTo>
                  <a:pt x="552811" y="0"/>
                </a:lnTo>
                <a:lnTo>
                  <a:pt x="611273" y="4173"/>
                </a:lnTo>
                <a:lnTo>
                  <a:pt x="666197" y="15860"/>
                </a:lnTo>
                <a:lnTo>
                  <a:pt x="717454" y="33810"/>
                </a:lnTo>
                <a:lnTo>
                  <a:pt x="764921" y="56773"/>
                </a:lnTo>
                <a:lnTo>
                  <a:pt x="808471" y="83499"/>
                </a:lnTo>
                <a:lnTo>
                  <a:pt x="847978" y="112738"/>
                </a:lnTo>
                <a:lnTo>
                  <a:pt x="883318" y="143239"/>
                </a:lnTo>
                <a:lnTo>
                  <a:pt x="914363" y="173753"/>
                </a:lnTo>
                <a:lnTo>
                  <a:pt x="940989" y="203030"/>
                </a:lnTo>
                <a:lnTo>
                  <a:pt x="980480" y="252870"/>
                </a:lnTo>
                <a:lnTo>
                  <a:pt x="2091908" y="1941890"/>
                </a:lnTo>
                <a:lnTo>
                  <a:pt x="2148316" y="2029612"/>
                </a:lnTo>
                <a:lnTo>
                  <a:pt x="2842584" y="3084633"/>
                </a:lnTo>
                <a:lnTo>
                  <a:pt x="2867464" y="3122810"/>
                </a:lnTo>
                <a:lnTo>
                  <a:pt x="2886433" y="3162336"/>
                </a:lnTo>
                <a:lnTo>
                  <a:pt x="2900209" y="3203957"/>
                </a:lnTo>
                <a:lnTo>
                  <a:pt x="2908564" y="3246995"/>
                </a:lnTo>
                <a:lnTo>
                  <a:pt x="2911365" y="3290747"/>
                </a:lnTo>
                <a:lnTo>
                  <a:pt x="2911190" y="3301719"/>
                </a:lnTo>
                <a:lnTo>
                  <a:pt x="2906991" y="3345359"/>
                </a:lnTo>
                <a:lnTo>
                  <a:pt x="2897264" y="3388108"/>
                </a:lnTo>
                <a:lnTo>
                  <a:pt x="2882165" y="3429267"/>
                </a:lnTo>
                <a:lnTo>
                  <a:pt x="2861456" y="3468956"/>
                </a:lnTo>
                <a:lnTo>
                  <a:pt x="2841298" y="3498363"/>
                </a:lnTo>
                <a:lnTo>
                  <a:pt x="2388592" y="4187228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47834" y="9572998"/>
            <a:ext cx="2114549" cy="58102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128" y="0"/>
            <a:ext cx="4162424" cy="1628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651058" y="8662756"/>
            <a:ext cx="910065" cy="90981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87303" y="1897211"/>
            <a:ext cx="1837689" cy="79819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50">
                <a:solidFill>
                  <a:srgbClr val="1AC7DA"/>
                </a:solidFill>
              </a:rPr>
              <a:t>O </a:t>
            </a:r>
            <a:r>
              <a:rPr dirty="0" sz="5050" spc="-25">
                <a:solidFill>
                  <a:srgbClr val="1AC7DA"/>
                </a:solidFill>
              </a:rPr>
              <a:t>nás</a:t>
            </a:r>
            <a:endParaRPr sz="5050"/>
          </a:p>
        </p:txBody>
      </p:sp>
      <p:sp>
        <p:nvSpPr>
          <p:cNvPr id="9" name="object 9" descr=""/>
          <p:cNvSpPr txBox="1"/>
          <p:nvPr/>
        </p:nvSpPr>
        <p:spPr>
          <a:xfrm>
            <a:off x="10487154" y="2899616"/>
            <a:ext cx="6986905" cy="6026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99770">
              <a:lnSpc>
                <a:spcPct val="116700"/>
              </a:lnSpc>
              <a:spcBef>
                <a:spcPts val="95"/>
              </a:spcBef>
            </a:pP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Kreston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Slovakia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patrí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medzi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najväčšie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poradenské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skupiny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na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Slovensku.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Viac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ako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pätnásťročné</a:t>
            </a:r>
            <a:r>
              <a:rPr dirty="0" sz="2250" spc="-4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odborné</a:t>
            </a:r>
            <a:r>
              <a:rPr dirty="0" sz="2250" spc="-4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skúsenosti</a:t>
            </a:r>
            <a:r>
              <a:rPr dirty="0" sz="2250" spc="-4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našich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konzultantov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spájame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novými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trendami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50" b="1">
                <a:solidFill>
                  <a:srgbClr val="243745"/>
                </a:solidFill>
                <a:latin typeface="Tahoma"/>
                <a:cs typeface="Tahoma"/>
              </a:rPr>
              <a:t>a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inováciami.</a:t>
            </a: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25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</a:pP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Ponúkame</a:t>
            </a:r>
            <a:r>
              <a:rPr dirty="0" sz="22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komplexné</a:t>
            </a:r>
            <a:r>
              <a:rPr dirty="0" sz="22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poradenské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služby</a:t>
            </a:r>
            <a:r>
              <a:rPr dirty="0" sz="22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50" b="1">
                <a:solidFill>
                  <a:srgbClr val="243745"/>
                </a:solidFill>
                <a:latin typeface="Tahoma"/>
                <a:cs typeface="Tahoma"/>
              </a:rPr>
              <a:t>v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oblasti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auditu,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daňové,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účtovné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právne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služby,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ako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aj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služby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kybernetickej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bezpečnosti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50" b="1">
                <a:solidFill>
                  <a:srgbClr val="243745"/>
                </a:solidFill>
                <a:latin typeface="Tahoma"/>
                <a:cs typeface="Tahoma"/>
              </a:rPr>
              <a:t>a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procesného</a:t>
            </a:r>
            <a:r>
              <a:rPr dirty="0" sz="22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riadenia.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Okrem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každodenných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business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aktivít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našich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klientov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zastrešujeme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50" b="1">
                <a:solidFill>
                  <a:srgbClr val="243745"/>
                </a:solidFill>
                <a:latin typeface="Tahoma"/>
                <a:cs typeface="Tahoma"/>
              </a:rPr>
              <a:t>i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špecializované</a:t>
            </a:r>
            <a:r>
              <a:rPr dirty="0" sz="2250" spc="-4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obchodné</a:t>
            </a:r>
            <a:r>
              <a:rPr dirty="0" sz="2250" spc="-4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transakcie.</a:t>
            </a: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2250">
              <a:latin typeface="Tahoma"/>
              <a:cs typeface="Tahoma"/>
            </a:endParaRPr>
          </a:p>
          <a:p>
            <a:pPr marL="12700" marR="513715">
              <a:lnSpc>
                <a:spcPct val="116700"/>
              </a:lnSpc>
            </a:pP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Kreston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Slovakia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je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súčasťou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medzinárodnej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poradenskej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siete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Kreston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Global.</a:t>
            </a:r>
            <a:endParaRPr sz="2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581" y="360075"/>
            <a:ext cx="2762249" cy="13811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277430" y="0"/>
            <a:ext cx="10010775" cy="10287000"/>
            <a:chOff x="8277430" y="0"/>
            <a:chExt cx="10010775" cy="10287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2564" y="0"/>
              <a:ext cx="8865435" cy="173979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3031081" y="0"/>
              <a:ext cx="5257165" cy="3856990"/>
            </a:xfrm>
            <a:custGeom>
              <a:avLst/>
              <a:gdLst/>
              <a:ahLst/>
              <a:cxnLst/>
              <a:rect l="l" t="t" r="r" b="b"/>
              <a:pathLst>
                <a:path w="5257165" h="3856990">
                  <a:moveTo>
                    <a:pt x="457505" y="0"/>
                  </a:moveTo>
                  <a:lnTo>
                    <a:pt x="528971" y="0"/>
                  </a:lnTo>
                  <a:lnTo>
                    <a:pt x="113644" y="631199"/>
                  </a:lnTo>
                  <a:lnTo>
                    <a:pt x="108255" y="638897"/>
                  </a:lnTo>
                  <a:lnTo>
                    <a:pt x="103128" y="646758"/>
                  </a:lnTo>
                  <a:lnTo>
                    <a:pt x="79252" y="692926"/>
                  </a:lnTo>
                  <a:lnTo>
                    <a:pt x="65099" y="740722"/>
                  </a:lnTo>
                  <a:lnTo>
                    <a:pt x="60334" y="790272"/>
                  </a:lnTo>
                  <a:lnTo>
                    <a:pt x="60865" y="806925"/>
                  </a:lnTo>
                  <a:lnTo>
                    <a:pt x="68804" y="856066"/>
                  </a:lnTo>
                  <a:lnTo>
                    <a:pt x="85962" y="902794"/>
                  </a:lnTo>
                  <a:lnTo>
                    <a:pt x="108226" y="940481"/>
                  </a:lnTo>
                  <a:lnTo>
                    <a:pt x="113644" y="947745"/>
                  </a:lnTo>
                  <a:lnTo>
                    <a:pt x="761124" y="1932155"/>
                  </a:lnTo>
                  <a:lnTo>
                    <a:pt x="816880" y="2020084"/>
                  </a:lnTo>
                  <a:lnTo>
                    <a:pt x="1847852" y="3586826"/>
                  </a:lnTo>
                  <a:lnTo>
                    <a:pt x="1889608" y="3638427"/>
                  </a:lnTo>
                  <a:lnTo>
                    <a:pt x="1918869" y="3668886"/>
                  </a:lnTo>
                  <a:lnTo>
                    <a:pt x="1953405" y="3699903"/>
                  </a:lnTo>
                  <a:lnTo>
                    <a:pt x="1992980" y="3729566"/>
                  </a:lnTo>
                  <a:lnTo>
                    <a:pt x="2037359" y="3755965"/>
                  </a:lnTo>
                  <a:lnTo>
                    <a:pt x="2086308" y="3777187"/>
                  </a:lnTo>
                  <a:lnTo>
                    <a:pt x="2139590" y="3791322"/>
                  </a:lnTo>
                  <a:lnTo>
                    <a:pt x="2196971" y="3796458"/>
                  </a:lnTo>
                  <a:lnTo>
                    <a:pt x="5256920" y="3796458"/>
                  </a:lnTo>
                  <a:lnTo>
                    <a:pt x="5256920" y="3856410"/>
                  </a:lnTo>
                  <a:lnTo>
                    <a:pt x="2197571" y="3856410"/>
                  </a:lnTo>
                  <a:lnTo>
                    <a:pt x="2137831" y="3851728"/>
                  </a:lnTo>
                  <a:lnTo>
                    <a:pt x="2082095" y="3838717"/>
                  </a:lnTo>
                  <a:lnTo>
                    <a:pt x="2030521" y="3818926"/>
                  </a:lnTo>
                  <a:lnTo>
                    <a:pt x="1983263" y="3793906"/>
                  </a:lnTo>
                  <a:lnTo>
                    <a:pt x="1940477" y="3765208"/>
                  </a:lnTo>
                  <a:lnTo>
                    <a:pt x="1902320" y="3734381"/>
                  </a:lnTo>
                  <a:lnTo>
                    <a:pt x="1868947" y="3702977"/>
                  </a:lnTo>
                  <a:lnTo>
                    <a:pt x="1840514" y="3672545"/>
                  </a:lnTo>
                  <a:lnTo>
                    <a:pt x="1799092" y="3620799"/>
                  </a:lnTo>
                  <a:lnTo>
                    <a:pt x="763525" y="2047063"/>
                  </a:lnTo>
                  <a:lnTo>
                    <a:pt x="710967" y="1965328"/>
                  </a:lnTo>
                  <a:lnTo>
                    <a:pt x="64086" y="982318"/>
                  </a:lnTo>
                  <a:lnTo>
                    <a:pt x="40904" y="946746"/>
                  </a:lnTo>
                  <a:lnTo>
                    <a:pt x="23219" y="909923"/>
                  </a:lnTo>
                  <a:lnTo>
                    <a:pt x="10394" y="871138"/>
                  </a:lnTo>
                  <a:lnTo>
                    <a:pt x="2598" y="831039"/>
                  </a:lnTo>
                  <a:lnTo>
                    <a:pt x="0" y="790272"/>
                  </a:lnTo>
                  <a:lnTo>
                    <a:pt x="649" y="769805"/>
                  </a:lnTo>
                  <a:lnTo>
                    <a:pt x="5846" y="729372"/>
                  </a:lnTo>
                  <a:lnTo>
                    <a:pt x="16199" y="689768"/>
                  </a:lnTo>
                  <a:lnTo>
                    <a:pt x="31454" y="651964"/>
                  </a:lnTo>
                  <a:lnTo>
                    <a:pt x="52431" y="614875"/>
                  </a:lnTo>
                  <a:lnTo>
                    <a:pt x="65284" y="596827"/>
                  </a:lnTo>
                  <a:lnTo>
                    <a:pt x="457505" y="0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277430" y="2436569"/>
              <a:ext cx="9161145" cy="6220460"/>
            </a:xfrm>
            <a:custGeom>
              <a:avLst/>
              <a:gdLst/>
              <a:ahLst/>
              <a:cxnLst/>
              <a:rect l="l" t="t" r="r" b="b"/>
              <a:pathLst>
                <a:path w="9161144" h="6220459">
                  <a:moveTo>
                    <a:pt x="9160570" y="6220440"/>
                  </a:moveTo>
                  <a:lnTo>
                    <a:pt x="0" y="6220440"/>
                  </a:lnTo>
                  <a:lnTo>
                    <a:pt x="0" y="0"/>
                  </a:lnTo>
                  <a:lnTo>
                    <a:pt x="9160570" y="0"/>
                  </a:lnTo>
                  <a:lnTo>
                    <a:pt x="9160570" y="6220440"/>
                  </a:lnTo>
                  <a:close/>
                </a:path>
              </a:pathLst>
            </a:custGeom>
            <a:solidFill>
              <a:srgbClr val="E3DF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1093" y="2668440"/>
              <a:ext cx="8762999" cy="575309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6053230" y="6445088"/>
              <a:ext cx="2235200" cy="3842385"/>
            </a:xfrm>
            <a:custGeom>
              <a:avLst/>
              <a:gdLst/>
              <a:ahLst/>
              <a:cxnLst/>
              <a:rect l="l" t="t" r="r" b="b"/>
              <a:pathLst>
                <a:path w="2235200" h="3842384">
                  <a:moveTo>
                    <a:pt x="2197571" y="0"/>
                  </a:moveTo>
                  <a:lnTo>
                    <a:pt x="2234765" y="0"/>
                  </a:lnTo>
                  <a:lnTo>
                    <a:pt x="2234765" y="59951"/>
                  </a:lnTo>
                  <a:lnTo>
                    <a:pt x="2197571" y="59951"/>
                  </a:lnTo>
                  <a:lnTo>
                    <a:pt x="2140241" y="65096"/>
                  </a:lnTo>
                  <a:lnTo>
                    <a:pt x="2086979" y="79259"/>
                  </a:lnTo>
                  <a:lnTo>
                    <a:pt x="2038017" y="100534"/>
                  </a:lnTo>
                  <a:lnTo>
                    <a:pt x="1993591" y="127014"/>
                  </a:lnTo>
                  <a:lnTo>
                    <a:pt x="1953932" y="156794"/>
                  </a:lnTo>
                  <a:lnTo>
                    <a:pt x="1919276" y="187967"/>
                  </a:lnTo>
                  <a:lnTo>
                    <a:pt x="1889855" y="218627"/>
                  </a:lnTo>
                  <a:lnTo>
                    <a:pt x="1847652" y="270782"/>
                  </a:lnTo>
                  <a:lnTo>
                    <a:pt x="816880" y="1836725"/>
                  </a:lnTo>
                  <a:lnTo>
                    <a:pt x="802261" y="1858598"/>
                  </a:lnTo>
                  <a:lnTo>
                    <a:pt x="788203" y="1880415"/>
                  </a:lnTo>
                  <a:lnTo>
                    <a:pt x="760724" y="1923655"/>
                  </a:lnTo>
                  <a:lnTo>
                    <a:pt x="113644" y="2907065"/>
                  </a:lnTo>
                  <a:lnTo>
                    <a:pt x="85961" y="2953616"/>
                  </a:lnTo>
                  <a:lnTo>
                    <a:pt x="68802" y="3000344"/>
                  </a:lnTo>
                  <a:lnTo>
                    <a:pt x="60865" y="3049484"/>
                  </a:lnTo>
                  <a:lnTo>
                    <a:pt x="60334" y="3066137"/>
                  </a:lnTo>
                  <a:lnTo>
                    <a:pt x="60865" y="3082790"/>
                  </a:lnTo>
                  <a:lnTo>
                    <a:pt x="68804" y="3131931"/>
                  </a:lnTo>
                  <a:lnTo>
                    <a:pt x="85962" y="3178659"/>
                  </a:lnTo>
                  <a:lnTo>
                    <a:pt x="108226" y="3216347"/>
                  </a:lnTo>
                  <a:lnTo>
                    <a:pt x="113644" y="3223611"/>
                  </a:lnTo>
                  <a:lnTo>
                    <a:pt x="520321" y="3841910"/>
                  </a:lnTo>
                  <a:lnTo>
                    <a:pt x="448214" y="3841910"/>
                  </a:lnTo>
                  <a:lnTo>
                    <a:pt x="64086" y="3258183"/>
                  </a:lnTo>
                  <a:lnTo>
                    <a:pt x="57795" y="3249614"/>
                  </a:lnTo>
                  <a:lnTo>
                    <a:pt x="31454" y="3204445"/>
                  </a:lnTo>
                  <a:lnTo>
                    <a:pt x="16199" y="3166641"/>
                  </a:lnTo>
                  <a:lnTo>
                    <a:pt x="5846" y="3127038"/>
                  </a:lnTo>
                  <a:lnTo>
                    <a:pt x="649" y="3086605"/>
                  </a:lnTo>
                  <a:lnTo>
                    <a:pt x="0" y="3066138"/>
                  </a:lnTo>
                  <a:lnTo>
                    <a:pt x="649" y="3045671"/>
                  </a:lnTo>
                  <a:lnTo>
                    <a:pt x="5846" y="3005238"/>
                  </a:lnTo>
                  <a:lnTo>
                    <a:pt x="16199" y="2965634"/>
                  </a:lnTo>
                  <a:lnTo>
                    <a:pt x="31454" y="2927830"/>
                  </a:lnTo>
                  <a:lnTo>
                    <a:pt x="52431" y="2890740"/>
                  </a:lnTo>
                  <a:lnTo>
                    <a:pt x="65284" y="2872693"/>
                  </a:lnTo>
                  <a:lnTo>
                    <a:pt x="711164" y="1889882"/>
                  </a:lnTo>
                  <a:lnTo>
                    <a:pt x="767120" y="1802952"/>
                  </a:lnTo>
                  <a:lnTo>
                    <a:pt x="1798492" y="235810"/>
                  </a:lnTo>
                  <a:lnTo>
                    <a:pt x="1840207" y="184044"/>
                  </a:lnTo>
                  <a:lnTo>
                    <a:pt x="1868742" y="153589"/>
                  </a:lnTo>
                  <a:lnTo>
                    <a:pt x="1902191" y="122157"/>
                  </a:lnTo>
                  <a:lnTo>
                    <a:pt x="1940403" y="91301"/>
                  </a:lnTo>
                  <a:lnTo>
                    <a:pt x="1983225" y="62573"/>
                  </a:lnTo>
                  <a:lnTo>
                    <a:pt x="2030506" y="37526"/>
                  </a:lnTo>
                  <a:lnTo>
                    <a:pt x="2082091" y="17713"/>
                  </a:lnTo>
                  <a:lnTo>
                    <a:pt x="2137831" y="4687"/>
                  </a:lnTo>
                  <a:lnTo>
                    <a:pt x="2197571" y="0"/>
                  </a:lnTo>
                  <a:close/>
                </a:path>
              </a:pathLst>
            </a:custGeom>
            <a:solidFill>
              <a:srgbClr val="00BE6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852647" y="2495919"/>
            <a:ext cx="6643370" cy="6026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42900">
              <a:lnSpc>
                <a:spcPct val="116700"/>
              </a:lnSpc>
              <a:spcBef>
                <a:spcPts val="95"/>
              </a:spcBef>
            </a:pP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Kreston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Global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je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jednou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z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najväčších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poradenských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sietí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na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svete,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ktorá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združuje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viac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ako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170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spoločností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vo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vyše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120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krajinách.</a:t>
            </a: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250">
              <a:latin typeface="Tahoma"/>
              <a:cs typeface="Tahoma"/>
            </a:endParaRPr>
          </a:p>
          <a:p>
            <a:pPr marL="12700" marR="5080">
              <a:lnSpc>
                <a:spcPct val="116700"/>
              </a:lnSpc>
            </a:pP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Ako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súčasť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aktuálne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13.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najväčšej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globálnej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poradenskej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siete,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spoločnosti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siete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Kreston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Global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poskytujú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služby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v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celom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spektre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auditných,</a:t>
            </a:r>
            <a:r>
              <a:rPr dirty="0" sz="22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účtovných</a:t>
            </a:r>
            <a:r>
              <a:rPr dirty="0" sz="22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</a:t>
            </a:r>
            <a:r>
              <a:rPr dirty="0" sz="22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poradenských</a:t>
            </a:r>
            <a:r>
              <a:rPr dirty="0" sz="22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služieb,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nech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už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ich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klienti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podnikajú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v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akomkoľvek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sektore</a:t>
            </a:r>
            <a:r>
              <a:rPr dirty="0" sz="22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kdekoľvek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na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svete.</a:t>
            </a:r>
            <a:endParaRPr sz="2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2250">
              <a:latin typeface="Tahoma"/>
              <a:cs typeface="Tahoma"/>
            </a:endParaRPr>
          </a:p>
          <a:p>
            <a:pPr marL="12700" marR="95250">
              <a:lnSpc>
                <a:spcPct val="116700"/>
              </a:lnSpc>
            </a:pP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viac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ako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22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000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odborníkmi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a</a:t>
            </a:r>
            <a:r>
              <a:rPr dirty="0" sz="2250" spc="-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silnou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komunitnou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kultúrou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oslávil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Kreston</a:t>
            </a:r>
            <a:r>
              <a:rPr dirty="0" sz="22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Global</a:t>
            </a:r>
            <a:r>
              <a:rPr dirty="0" sz="22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60" b="1">
                <a:solidFill>
                  <a:srgbClr val="243745"/>
                </a:solidFill>
                <a:latin typeface="Tahoma"/>
                <a:cs typeface="Tahoma"/>
              </a:rPr>
              <a:t>v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roku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2021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svoje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b="1">
                <a:solidFill>
                  <a:srgbClr val="243745"/>
                </a:solidFill>
                <a:latin typeface="Tahoma"/>
                <a:cs typeface="Tahoma"/>
              </a:rPr>
              <a:t>50.</a:t>
            </a:r>
            <a:r>
              <a:rPr dirty="0" sz="2250" spc="-1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250" spc="-10" b="1">
                <a:solidFill>
                  <a:srgbClr val="243745"/>
                </a:solidFill>
                <a:latin typeface="Tahoma"/>
                <a:cs typeface="Tahoma"/>
              </a:rPr>
              <a:t>výročie.</a:t>
            </a:r>
            <a:endParaRPr sz="225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82698" y="8766316"/>
            <a:ext cx="2419350" cy="1402715"/>
            <a:chOff x="282698" y="8766316"/>
            <a:chExt cx="2419350" cy="140271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698" y="9511234"/>
              <a:ext cx="2419349" cy="6572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9466" y="8766316"/>
              <a:ext cx="744802" cy="744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43050" y="0"/>
            <a:ext cx="11431905" cy="10287000"/>
          </a:xfrm>
          <a:custGeom>
            <a:avLst/>
            <a:gdLst/>
            <a:ahLst/>
            <a:cxnLst/>
            <a:rect l="l" t="t" r="r" b="b"/>
            <a:pathLst>
              <a:path w="11431905" h="10287000">
                <a:moveTo>
                  <a:pt x="0" y="10286999"/>
                </a:moveTo>
                <a:lnTo>
                  <a:pt x="11431714" y="10286999"/>
                </a:lnTo>
                <a:lnTo>
                  <a:pt x="1143171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2974764" y="0"/>
            <a:ext cx="5313680" cy="10287000"/>
            <a:chOff x="12974764" y="0"/>
            <a:chExt cx="531368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16060864" y="0"/>
              <a:ext cx="2227580" cy="10287000"/>
            </a:xfrm>
            <a:custGeom>
              <a:avLst/>
              <a:gdLst/>
              <a:ahLst/>
              <a:cxnLst/>
              <a:rect l="l" t="t" r="r" b="b"/>
              <a:pathLst>
                <a:path w="2227580" h="10287000">
                  <a:moveTo>
                    <a:pt x="0" y="10286999"/>
                  </a:moveTo>
                  <a:lnTo>
                    <a:pt x="2227134" y="10286999"/>
                  </a:lnTo>
                  <a:lnTo>
                    <a:pt x="2227134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2974764" y="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30860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3086099" y="0"/>
                  </a:lnTo>
                  <a:lnTo>
                    <a:pt x="3086099" y="10286999"/>
                  </a:lnTo>
                  <a:close/>
                </a:path>
              </a:pathLst>
            </a:custGeom>
            <a:solidFill>
              <a:srgbClr val="1733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6389021" y="9012567"/>
              <a:ext cx="1731645" cy="1274445"/>
            </a:xfrm>
            <a:custGeom>
              <a:avLst/>
              <a:gdLst/>
              <a:ahLst/>
              <a:cxnLst/>
              <a:rect l="l" t="t" r="r" b="b"/>
              <a:pathLst>
                <a:path w="1731644" h="1274445">
                  <a:moveTo>
                    <a:pt x="44210" y="78161"/>
                  </a:moveTo>
                  <a:lnTo>
                    <a:pt x="7741" y="63009"/>
                  </a:lnTo>
                  <a:lnTo>
                    <a:pt x="0" y="44275"/>
                  </a:lnTo>
                  <a:lnTo>
                    <a:pt x="4" y="33841"/>
                  </a:lnTo>
                  <a:lnTo>
                    <a:pt x="28989" y="992"/>
                  </a:lnTo>
                  <a:lnTo>
                    <a:pt x="33977" y="13"/>
                  </a:lnTo>
                  <a:lnTo>
                    <a:pt x="44332" y="39"/>
                  </a:lnTo>
                  <a:lnTo>
                    <a:pt x="77138" y="28944"/>
                  </a:lnTo>
                  <a:lnTo>
                    <a:pt x="78126" y="44275"/>
                  </a:lnTo>
                  <a:lnTo>
                    <a:pt x="77133" y="49260"/>
                  </a:lnTo>
                  <a:lnTo>
                    <a:pt x="49197" y="77173"/>
                  </a:lnTo>
                  <a:lnTo>
                    <a:pt x="44210" y="78161"/>
                  </a:lnTo>
                  <a:close/>
                </a:path>
                <a:path w="1731644" h="1274445">
                  <a:moveTo>
                    <a:pt x="457443" y="78161"/>
                  </a:moveTo>
                  <a:lnTo>
                    <a:pt x="420974" y="63009"/>
                  </a:lnTo>
                  <a:lnTo>
                    <a:pt x="413232" y="44275"/>
                  </a:lnTo>
                  <a:lnTo>
                    <a:pt x="413237" y="33841"/>
                  </a:lnTo>
                  <a:lnTo>
                    <a:pt x="442221" y="992"/>
                  </a:lnTo>
                  <a:lnTo>
                    <a:pt x="447210" y="13"/>
                  </a:lnTo>
                  <a:lnTo>
                    <a:pt x="457564" y="39"/>
                  </a:lnTo>
                  <a:lnTo>
                    <a:pt x="490370" y="28944"/>
                  </a:lnTo>
                  <a:lnTo>
                    <a:pt x="491358" y="44275"/>
                  </a:lnTo>
                  <a:lnTo>
                    <a:pt x="490366" y="49260"/>
                  </a:lnTo>
                  <a:lnTo>
                    <a:pt x="462429" y="77173"/>
                  </a:lnTo>
                  <a:lnTo>
                    <a:pt x="457443" y="78161"/>
                  </a:lnTo>
                  <a:close/>
                </a:path>
                <a:path w="1731644" h="1274445">
                  <a:moveTo>
                    <a:pt x="870706" y="78157"/>
                  </a:moveTo>
                  <a:lnTo>
                    <a:pt x="860345" y="78157"/>
                  </a:lnTo>
                  <a:lnTo>
                    <a:pt x="855362" y="77165"/>
                  </a:lnTo>
                  <a:lnTo>
                    <a:pt x="827451" y="49255"/>
                  </a:lnTo>
                  <a:lnTo>
                    <a:pt x="826460" y="44272"/>
                  </a:lnTo>
                  <a:lnTo>
                    <a:pt x="826460" y="33911"/>
                  </a:lnTo>
                  <a:lnTo>
                    <a:pt x="855362" y="1017"/>
                  </a:lnTo>
                  <a:lnTo>
                    <a:pt x="870706" y="26"/>
                  </a:lnTo>
                  <a:lnTo>
                    <a:pt x="875689" y="1017"/>
                  </a:lnTo>
                  <a:lnTo>
                    <a:pt x="903599" y="28928"/>
                  </a:lnTo>
                  <a:lnTo>
                    <a:pt x="904591" y="33911"/>
                  </a:lnTo>
                  <a:lnTo>
                    <a:pt x="904591" y="44272"/>
                  </a:lnTo>
                  <a:lnTo>
                    <a:pt x="875689" y="77165"/>
                  </a:lnTo>
                  <a:lnTo>
                    <a:pt x="870706" y="78157"/>
                  </a:lnTo>
                  <a:close/>
                </a:path>
                <a:path w="1731644" h="1274445">
                  <a:moveTo>
                    <a:pt x="1284138" y="78157"/>
                  </a:moveTo>
                  <a:lnTo>
                    <a:pt x="1273777" y="78157"/>
                  </a:lnTo>
                  <a:lnTo>
                    <a:pt x="1268794" y="77165"/>
                  </a:lnTo>
                  <a:lnTo>
                    <a:pt x="1240884" y="49255"/>
                  </a:lnTo>
                  <a:lnTo>
                    <a:pt x="1239892" y="44272"/>
                  </a:lnTo>
                  <a:lnTo>
                    <a:pt x="1239892" y="33911"/>
                  </a:lnTo>
                  <a:lnTo>
                    <a:pt x="1268794" y="1017"/>
                  </a:lnTo>
                  <a:lnTo>
                    <a:pt x="1284138" y="26"/>
                  </a:lnTo>
                  <a:lnTo>
                    <a:pt x="1289121" y="1017"/>
                  </a:lnTo>
                  <a:lnTo>
                    <a:pt x="1317032" y="28928"/>
                  </a:lnTo>
                  <a:lnTo>
                    <a:pt x="1318023" y="33911"/>
                  </a:lnTo>
                  <a:lnTo>
                    <a:pt x="1318023" y="44272"/>
                  </a:lnTo>
                  <a:lnTo>
                    <a:pt x="1289121" y="77165"/>
                  </a:lnTo>
                  <a:lnTo>
                    <a:pt x="1284138" y="78157"/>
                  </a:lnTo>
                  <a:close/>
                </a:path>
                <a:path w="1731644" h="1274445">
                  <a:moveTo>
                    <a:pt x="1697370" y="78157"/>
                  </a:moveTo>
                  <a:lnTo>
                    <a:pt x="1687010" y="78157"/>
                  </a:lnTo>
                  <a:lnTo>
                    <a:pt x="1682026" y="77165"/>
                  </a:lnTo>
                  <a:lnTo>
                    <a:pt x="1654116" y="49255"/>
                  </a:lnTo>
                  <a:lnTo>
                    <a:pt x="1653125" y="44272"/>
                  </a:lnTo>
                  <a:lnTo>
                    <a:pt x="1653128" y="33894"/>
                  </a:lnTo>
                  <a:lnTo>
                    <a:pt x="1682026" y="1017"/>
                  </a:lnTo>
                  <a:lnTo>
                    <a:pt x="1697188" y="0"/>
                  </a:lnTo>
                  <a:lnTo>
                    <a:pt x="1702192" y="972"/>
                  </a:lnTo>
                  <a:lnTo>
                    <a:pt x="1730265" y="28928"/>
                  </a:lnTo>
                  <a:lnTo>
                    <a:pt x="1731256" y="33894"/>
                  </a:lnTo>
                  <a:lnTo>
                    <a:pt x="1731255" y="44272"/>
                  </a:lnTo>
                  <a:lnTo>
                    <a:pt x="1702353" y="77165"/>
                  </a:lnTo>
                  <a:lnTo>
                    <a:pt x="1697370" y="78157"/>
                  </a:lnTo>
                  <a:close/>
                </a:path>
                <a:path w="1731644" h="1274445">
                  <a:moveTo>
                    <a:pt x="44210" y="477805"/>
                  </a:moveTo>
                  <a:lnTo>
                    <a:pt x="7741" y="462654"/>
                  </a:lnTo>
                  <a:lnTo>
                    <a:pt x="0" y="443919"/>
                  </a:lnTo>
                  <a:lnTo>
                    <a:pt x="4" y="433486"/>
                  </a:lnTo>
                  <a:lnTo>
                    <a:pt x="28989" y="400637"/>
                  </a:lnTo>
                  <a:lnTo>
                    <a:pt x="33977" y="399657"/>
                  </a:lnTo>
                  <a:lnTo>
                    <a:pt x="44332" y="399684"/>
                  </a:lnTo>
                  <a:lnTo>
                    <a:pt x="77138" y="428589"/>
                  </a:lnTo>
                  <a:lnTo>
                    <a:pt x="78126" y="443919"/>
                  </a:lnTo>
                  <a:lnTo>
                    <a:pt x="77133" y="448905"/>
                  </a:lnTo>
                  <a:lnTo>
                    <a:pt x="49197" y="476817"/>
                  </a:lnTo>
                  <a:lnTo>
                    <a:pt x="44210" y="477805"/>
                  </a:lnTo>
                  <a:close/>
                </a:path>
                <a:path w="1731644" h="1274445">
                  <a:moveTo>
                    <a:pt x="457443" y="477805"/>
                  </a:moveTo>
                  <a:lnTo>
                    <a:pt x="420974" y="462654"/>
                  </a:lnTo>
                  <a:lnTo>
                    <a:pt x="413232" y="443919"/>
                  </a:lnTo>
                  <a:lnTo>
                    <a:pt x="413237" y="433486"/>
                  </a:lnTo>
                  <a:lnTo>
                    <a:pt x="442221" y="400637"/>
                  </a:lnTo>
                  <a:lnTo>
                    <a:pt x="447210" y="399657"/>
                  </a:lnTo>
                  <a:lnTo>
                    <a:pt x="457565" y="399684"/>
                  </a:lnTo>
                  <a:lnTo>
                    <a:pt x="490370" y="428589"/>
                  </a:lnTo>
                  <a:lnTo>
                    <a:pt x="491358" y="443919"/>
                  </a:lnTo>
                  <a:lnTo>
                    <a:pt x="490366" y="448905"/>
                  </a:lnTo>
                  <a:lnTo>
                    <a:pt x="462429" y="476817"/>
                  </a:lnTo>
                  <a:lnTo>
                    <a:pt x="457443" y="477805"/>
                  </a:lnTo>
                  <a:close/>
                </a:path>
                <a:path w="1731644" h="1274445">
                  <a:moveTo>
                    <a:pt x="870706" y="477801"/>
                  </a:moveTo>
                  <a:lnTo>
                    <a:pt x="860345" y="477801"/>
                  </a:lnTo>
                  <a:lnTo>
                    <a:pt x="855362" y="476810"/>
                  </a:lnTo>
                  <a:lnTo>
                    <a:pt x="827451" y="448899"/>
                  </a:lnTo>
                  <a:lnTo>
                    <a:pt x="826460" y="443916"/>
                  </a:lnTo>
                  <a:lnTo>
                    <a:pt x="826460" y="433556"/>
                  </a:lnTo>
                  <a:lnTo>
                    <a:pt x="855362" y="400662"/>
                  </a:lnTo>
                  <a:lnTo>
                    <a:pt x="860345" y="399671"/>
                  </a:lnTo>
                  <a:lnTo>
                    <a:pt x="870706" y="399671"/>
                  </a:lnTo>
                  <a:lnTo>
                    <a:pt x="903599" y="428572"/>
                  </a:lnTo>
                  <a:lnTo>
                    <a:pt x="904590" y="433556"/>
                  </a:lnTo>
                  <a:lnTo>
                    <a:pt x="904590" y="443916"/>
                  </a:lnTo>
                  <a:lnTo>
                    <a:pt x="875689" y="476810"/>
                  </a:lnTo>
                  <a:lnTo>
                    <a:pt x="870706" y="477801"/>
                  </a:lnTo>
                  <a:close/>
                </a:path>
                <a:path w="1731644" h="1274445">
                  <a:moveTo>
                    <a:pt x="1284138" y="477801"/>
                  </a:moveTo>
                  <a:lnTo>
                    <a:pt x="1273777" y="477801"/>
                  </a:lnTo>
                  <a:lnTo>
                    <a:pt x="1268794" y="476810"/>
                  </a:lnTo>
                  <a:lnTo>
                    <a:pt x="1240884" y="448899"/>
                  </a:lnTo>
                  <a:lnTo>
                    <a:pt x="1239892" y="443916"/>
                  </a:lnTo>
                  <a:lnTo>
                    <a:pt x="1239892" y="433556"/>
                  </a:lnTo>
                  <a:lnTo>
                    <a:pt x="1268794" y="400662"/>
                  </a:lnTo>
                  <a:lnTo>
                    <a:pt x="1273777" y="399671"/>
                  </a:lnTo>
                  <a:lnTo>
                    <a:pt x="1284138" y="399671"/>
                  </a:lnTo>
                  <a:lnTo>
                    <a:pt x="1317032" y="428572"/>
                  </a:lnTo>
                  <a:lnTo>
                    <a:pt x="1318023" y="433556"/>
                  </a:lnTo>
                  <a:lnTo>
                    <a:pt x="1318023" y="443916"/>
                  </a:lnTo>
                  <a:lnTo>
                    <a:pt x="1289121" y="476810"/>
                  </a:lnTo>
                  <a:lnTo>
                    <a:pt x="1284138" y="477801"/>
                  </a:lnTo>
                  <a:close/>
                </a:path>
                <a:path w="1731644" h="1274445">
                  <a:moveTo>
                    <a:pt x="1697370" y="477801"/>
                  </a:moveTo>
                  <a:lnTo>
                    <a:pt x="1687010" y="477801"/>
                  </a:lnTo>
                  <a:lnTo>
                    <a:pt x="1682026" y="476810"/>
                  </a:lnTo>
                  <a:lnTo>
                    <a:pt x="1654116" y="448899"/>
                  </a:lnTo>
                  <a:lnTo>
                    <a:pt x="1653125" y="443916"/>
                  </a:lnTo>
                  <a:lnTo>
                    <a:pt x="1653128" y="433538"/>
                  </a:lnTo>
                  <a:lnTo>
                    <a:pt x="1682026" y="400662"/>
                  </a:lnTo>
                  <a:lnTo>
                    <a:pt x="1697188" y="399644"/>
                  </a:lnTo>
                  <a:lnTo>
                    <a:pt x="1702192" y="400616"/>
                  </a:lnTo>
                  <a:lnTo>
                    <a:pt x="1730264" y="428572"/>
                  </a:lnTo>
                  <a:lnTo>
                    <a:pt x="1731255" y="433538"/>
                  </a:lnTo>
                  <a:lnTo>
                    <a:pt x="1731255" y="443916"/>
                  </a:lnTo>
                  <a:lnTo>
                    <a:pt x="1702353" y="476810"/>
                  </a:lnTo>
                  <a:lnTo>
                    <a:pt x="1697370" y="477801"/>
                  </a:lnTo>
                  <a:close/>
                </a:path>
                <a:path w="1731644" h="1274445">
                  <a:moveTo>
                    <a:pt x="43935" y="877984"/>
                  </a:moveTo>
                  <a:lnTo>
                    <a:pt x="7630" y="862647"/>
                  </a:lnTo>
                  <a:lnTo>
                    <a:pt x="24" y="833510"/>
                  </a:lnTo>
                  <a:lnTo>
                    <a:pt x="1037" y="828540"/>
                  </a:lnTo>
                  <a:lnTo>
                    <a:pt x="29011" y="800777"/>
                  </a:lnTo>
                  <a:lnTo>
                    <a:pt x="33989" y="799802"/>
                  </a:lnTo>
                  <a:lnTo>
                    <a:pt x="44367" y="799828"/>
                  </a:lnTo>
                  <a:lnTo>
                    <a:pt x="77229" y="829057"/>
                  </a:lnTo>
                  <a:lnTo>
                    <a:pt x="78073" y="844451"/>
                  </a:lnTo>
                  <a:lnTo>
                    <a:pt x="77034" y="849416"/>
                  </a:lnTo>
                  <a:lnTo>
                    <a:pt x="48918" y="877034"/>
                  </a:lnTo>
                  <a:lnTo>
                    <a:pt x="43935" y="877984"/>
                  </a:lnTo>
                  <a:close/>
                </a:path>
                <a:path w="1731644" h="1274445">
                  <a:moveTo>
                    <a:pt x="447140" y="877950"/>
                  </a:moveTo>
                  <a:lnTo>
                    <a:pt x="414213" y="849022"/>
                  </a:lnTo>
                  <a:lnTo>
                    <a:pt x="413223" y="844033"/>
                  </a:lnTo>
                  <a:lnTo>
                    <a:pt x="413241" y="833617"/>
                  </a:lnTo>
                  <a:lnTo>
                    <a:pt x="442216" y="800782"/>
                  </a:lnTo>
                  <a:lnTo>
                    <a:pt x="447207" y="799802"/>
                  </a:lnTo>
                  <a:lnTo>
                    <a:pt x="457556" y="799828"/>
                  </a:lnTo>
                  <a:lnTo>
                    <a:pt x="490352" y="828673"/>
                  </a:lnTo>
                  <a:lnTo>
                    <a:pt x="491358" y="844033"/>
                  </a:lnTo>
                  <a:lnTo>
                    <a:pt x="490391" y="848957"/>
                  </a:lnTo>
                  <a:lnTo>
                    <a:pt x="462500" y="876943"/>
                  </a:lnTo>
                  <a:lnTo>
                    <a:pt x="447140" y="877950"/>
                  </a:lnTo>
                  <a:close/>
                </a:path>
                <a:path w="1731644" h="1274445">
                  <a:moveTo>
                    <a:pt x="870430" y="877980"/>
                  </a:moveTo>
                  <a:lnTo>
                    <a:pt x="834128" y="862689"/>
                  </a:lnTo>
                  <a:lnTo>
                    <a:pt x="826480" y="833579"/>
                  </a:lnTo>
                  <a:lnTo>
                    <a:pt x="827483" y="828610"/>
                  </a:lnTo>
                  <a:lnTo>
                    <a:pt x="855384" y="800802"/>
                  </a:lnTo>
                  <a:lnTo>
                    <a:pt x="860356" y="799815"/>
                  </a:lnTo>
                  <a:lnTo>
                    <a:pt x="870743" y="799815"/>
                  </a:lnTo>
                  <a:lnTo>
                    <a:pt x="903691" y="829041"/>
                  </a:lnTo>
                  <a:lnTo>
                    <a:pt x="904552" y="833579"/>
                  </a:lnTo>
                  <a:lnTo>
                    <a:pt x="904538" y="844448"/>
                  </a:lnTo>
                  <a:lnTo>
                    <a:pt x="875410" y="877026"/>
                  </a:lnTo>
                  <a:lnTo>
                    <a:pt x="870430" y="877980"/>
                  </a:lnTo>
                  <a:close/>
                </a:path>
                <a:path w="1731644" h="1274445">
                  <a:moveTo>
                    <a:pt x="1273641" y="877954"/>
                  </a:moveTo>
                  <a:lnTo>
                    <a:pt x="1240694" y="849082"/>
                  </a:lnTo>
                  <a:lnTo>
                    <a:pt x="1239697" y="844097"/>
                  </a:lnTo>
                  <a:lnTo>
                    <a:pt x="1239709" y="833626"/>
                  </a:lnTo>
                  <a:lnTo>
                    <a:pt x="1268589" y="800807"/>
                  </a:lnTo>
                  <a:lnTo>
                    <a:pt x="1273575" y="799815"/>
                  </a:lnTo>
                  <a:lnTo>
                    <a:pt x="1278958" y="799815"/>
                  </a:lnTo>
                  <a:lnTo>
                    <a:pt x="1312872" y="819164"/>
                  </a:lnTo>
                  <a:lnTo>
                    <a:pt x="1317810" y="844097"/>
                  </a:lnTo>
                  <a:lnTo>
                    <a:pt x="1316857" y="848952"/>
                  </a:lnTo>
                  <a:lnTo>
                    <a:pt x="1288992" y="876936"/>
                  </a:lnTo>
                  <a:lnTo>
                    <a:pt x="1273641" y="877954"/>
                  </a:lnTo>
                  <a:close/>
                </a:path>
                <a:path w="1731644" h="1274445">
                  <a:moveTo>
                    <a:pt x="1686874" y="877954"/>
                  </a:moveTo>
                  <a:lnTo>
                    <a:pt x="1653926" y="849082"/>
                  </a:lnTo>
                  <a:lnTo>
                    <a:pt x="1652930" y="844097"/>
                  </a:lnTo>
                  <a:lnTo>
                    <a:pt x="1652945" y="833608"/>
                  </a:lnTo>
                  <a:lnTo>
                    <a:pt x="1681843" y="800803"/>
                  </a:lnTo>
                  <a:lnTo>
                    <a:pt x="1686807" y="799815"/>
                  </a:lnTo>
                  <a:lnTo>
                    <a:pt x="1697162" y="799815"/>
                  </a:lnTo>
                  <a:lnTo>
                    <a:pt x="1730042" y="828636"/>
                  </a:lnTo>
                  <a:lnTo>
                    <a:pt x="1731043" y="844097"/>
                  </a:lnTo>
                  <a:lnTo>
                    <a:pt x="1730089" y="848952"/>
                  </a:lnTo>
                  <a:lnTo>
                    <a:pt x="1702224" y="876935"/>
                  </a:lnTo>
                  <a:lnTo>
                    <a:pt x="1686874" y="877954"/>
                  </a:lnTo>
                  <a:close/>
                </a:path>
                <a:path w="1731644" h="1274445">
                  <a:moveTo>
                    <a:pt x="54471" y="1274432"/>
                  </a:moveTo>
                  <a:lnTo>
                    <a:pt x="23674" y="1274432"/>
                  </a:lnTo>
                  <a:lnTo>
                    <a:pt x="19096" y="1272498"/>
                  </a:lnTo>
                  <a:lnTo>
                    <a:pt x="24" y="1233154"/>
                  </a:lnTo>
                  <a:lnTo>
                    <a:pt x="1037" y="1228184"/>
                  </a:lnTo>
                  <a:lnTo>
                    <a:pt x="29011" y="1200422"/>
                  </a:lnTo>
                  <a:lnTo>
                    <a:pt x="33989" y="1199446"/>
                  </a:lnTo>
                  <a:lnTo>
                    <a:pt x="39160" y="1199459"/>
                  </a:lnTo>
                  <a:lnTo>
                    <a:pt x="39160" y="1199659"/>
                  </a:lnTo>
                  <a:lnTo>
                    <a:pt x="44349" y="1199672"/>
                  </a:lnTo>
                  <a:lnTo>
                    <a:pt x="77183" y="1228739"/>
                  </a:lnTo>
                  <a:lnTo>
                    <a:pt x="78073" y="1244096"/>
                  </a:lnTo>
                  <a:lnTo>
                    <a:pt x="77034" y="1249061"/>
                  </a:lnTo>
                  <a:lnTo>
                    <a:pt x="72984" y="1258578"/>
                  </a:lnTo>
                  <a:lnTo>
                    <a:pt x="70127" y="1262770"/>
                  </a:lnTo>
                  <a:lnTo>
                    <a:pt x="62748" y="1270018"/>
                  </a:lnTo>
                  <a:lnTo>
                    <a:pt x="58506" y="1272800"/>
                  </a:lnTo>
                  <a:lnTo>
                    <a:pt x="54471" y="1274432"/>
                  </a:lnTo>
                  <a:close/>
                </a:path>
                <a:path w="1731644" h="1274445">
                  <a:moveTo>
                    <a:pt x="467688" y="1274432"/>
                  </a:moveTo>
                  <a:lnTo>
                    <a:pt x="436900" y="1274432"/>
                  </a:lnTo>
                  <a:lnTo>
                    <a:pt x="432518" y="1272611"/>
                  </a:lnTo>
                  <a:lnTo>
                    <a:pt x="413232" y="1243708"/>
                  </a:lnTo>
                  <a:lnTo>
                    <a:pt x="413237" y="1233275"/>
                  </a:lnTo>
                  <a:lnTo>
                    <a:pt x="442221" y="1200426"/>
                  </a:lnTo>
                  <a:lnTo>
                    <a:pt x="447210" y="1199446"/>
                  </a:lnTo>
                  <a:lnTo>
                    <a:pt x="452393" y="1199459"/>
                  </a:lnTo>
                  <a:lnTo>
                    <a:pt x="452393" y="1199659"/>
                  </a:lnTo>
                  <a:lnTo>
                    <a:pt x="457547" y="1199672"/>
                  </a:lnTo>
                  <a:lnTo>
                    <a:pt x="490325" y="1228415"/>
                  </a:lnTo>
                  <a:lnTo>
                    <a:pt x="491358" y="1243708"/>
                  </a:lnTo>
                  <a:lnTo>
                    <a:pt x="490366" y="1248694"/>
                  </a:lnTo>
                  <a:lnTo>
                    <a:pt x="486397" y="1258270"/>
                  </a:lnTo>
                  <a:lnTo>
                    <a:pt x="483571" y="1262496"/>
                  </a:lnTo>
                  <a:lnTo>
                    <a:pt x="476238" y="1269823"/>
                  </a:lnTo>
                  <a:lnTo>
                    <a:pt x="472009" y="1272645"/>
                  </a:lnTo>
                  <a:lnTo>
                    <a:pt x="467688" y="1274432"/>
                  </a:lnTo>
                  <a:close/>
                </a:path>
                <a:path w="1731644" h="1274445">
                  <a:moveTo>
                    <a:pt x="880935" y="1274432"/>
                  </a:moveTo>
                  <a:lnTo>
                    <a:pt x="850138" y="1274432"/>
                  </a:lnTo>
                  <a:lnTo>
                    <a:pt x="845600" y="1272520"/>
                  </a:lnTo>
                  <a:lnTo>
                    <a:pt x="826480" y="1233224"/>
                  </a:lnTo>
                  <a:lnTo>
                    <a:pt x="827484" y="1228254"/>
                  </a:lnTo>
                  <a:lnTo>
                    <a:pt x="855384" y="1200447"/>
                  </a:lnTo>
                  <a:lnTo>
                    <a:pt x="865525" y="1199459"/>
                  </a:lnTo>
                  <a:lnTo>
                    <a:pt x="865525" y="1199659"/>
                  </a:lnTo>
                  <a:lnTo>
                    <a:pt x="870723" y="1199659"/>
                  </a:lnTo>
                  <a:lnTo>
                    <a:pt x="903645" y="1228723"/>
                  </a:lnTo>
                  <a:lnTo>
                    <a:pt x="904538" y="1244093"/>
                  </a:lnTo>
                  <a:lnTo>
                    <a:pt x="903500" y="1249055"/>
                  </a:lnTo>
                  <a:lnTo>
                    <a:pt x="899455" y="1258568"/>
                  </a:lnTo>
                  <a:lnTo>
                    <a:pt x="896600" y="1262758"/>
                  </a:lnTo>
                  <a:lnTo>
                    <a:pt x="889229" y="1270006"/>
                  </a:lnTo>
                  <a:lnTo>
                    <a:pt x="884990" y="1272788"/>
                  </a:lnTo>
                  <a:lnTo>
                    <a:pt x="880935" y="1274432"/>
                  </a:lnTo>
                  <a:close/>
                </a:path>
                <a:path w="1731644" h="1274445">
                  <a:moveTo>
                    <a:pt x="1294152" y="1274432"/>
                  </a:moveTo>
                  <a:lnTo>
                    <a:pt x="1263364" y="1274432"/>
                  </a:lnTo>
                  <a:lnTo>
                    <a:pt x="1259022" y="1272634"/>
                  </a:lnTo>
                  <a:lnTo>
                    <a:pt x="1239692" y="1243705"/>
                  </a:lnTo>
                  <a:lnTo>
                    <a:pt x="1239692" y="1233344"/>
                  </a:lnTo>
                  <a:lnTo>
                    <a:pt x="1268594" y="1200451"/>
                  </a:lnTo>
                  <a:lnTo>
                    <a:pt x="1273577" y="1199459"/>
                  </a:lnTo>
                  <a:lnTo>
                    <a:pt x="1278758" y="1199459"/>
                  </a:lnTo>
                  <a:lnTo>
                    <a:pt x="1278958" y="1199659"/>
                  </a:lnTo>
                  <a:lnTo>
                    <a:pt x="1284103" y="1199685"/>
                  </a:lnTo>
                  <a:lnTo>
                    <a:pt x="1316793" y="1228431"/>
                  </a:lnTo>
                  <a:lnTo>
                    <a:pt x="1317823" y="1243705"/>
                  </a:lnTo>
                  <a:lnTo>
                    <a:pt x="1316832" y="1248688"/>
                  </a:lnTo>
                  <a:lnTo>
                    <a:pt x="1312867" y="1258260"/>
                  </a:lnTo>
                  <a:lnTo>
                    <a:pt x="1310044" y="1262485"/>
                  </a:lnTo>
                  <a:lnTo>
                    <a:pt x="1302718" y="1269811"/>
                  </a:lnTo>
                  <a:lnTo>
                    <a:pt x="1298493" y="1272634"/>
                  </a:lnTo>
                  <a:lnTo>
                    <a:pt x="1294152" y="1274432"/>
                  </a:lnTo>
                  <a:close/>
                </a:path>
                <a:path w="1731644" h="1274445">
                  <a:moveTo>
                    <a:pt x="1707385" y="1274432"/>
                  </a:moveTo>
                  <a:lnTo>
                    <a:pt x="1676596" y="1274432"/>
                  </a:lnTo>
                  <a:lnTo>
                    <a:pt x="1672255" y="1272634"/>
                  </a:lnTo>
                  <a:lnTo>
                    <a:pt x="1652925" y="1243705"/>
                  </a:lnTo>
                  <a:lnTo>
                    <a:pt x="1652925" y="1233344"/>
                  </a:lnTo>
                  <a:lnTo>
                    <a:pt x="1681827" y="1200451"/>
                  </a:lnTo>
                  <a:lnTo>
                    <a:pt x="1686810" y="1199459"/>
                  </a:lnTo>
                  <a:lnTo>
                    <a:pt x="1691990" y="1199459"/>
                  </a:lnTo>
                  <a:lnTo>
                    <a:pt x="1691990" y="1199659"/>
                  </a:lnTo>
                  <a:lnTo>
                    <a:pt x="1697154" y="1199659"/>
                  </a:lnTo>
                  <a:lnTo>
                    <a:pt x="1730019" y="1228399"/>
                  </a:lnTo>
                  <a:lnTo>
                    <a:pt x="1731056" y="1243705"/>
                  </a:lnTo>
                  <a:lnTo>
                    <a:pt x="1730064" y="1248688"/>
                  </a:lnTo>
                  <a:lnTo>
                    <a:pt x="1726099" y="1258260"/>
                  </a:lnTo>
                  <a:lnTo>
                    <a:pt x="1723277" y="1262485"/>
                  </a:lnTo>
                  <a:lnTo>
                    <a:pt x="1715950" y="1269811"/>
                  </a:lnTo>
                  <a:lnTo>
                    <a:pt x="1711726" y="1272634"/>
                  </a:lnTo>
                  <a:lnTo>
                    <a:pt x="1707385" y="1274432"/>
                  </a:lnTo>
                  <a:close/>
                </a:path>
              </a:pathLst>
            </a:custGeom>
            <a:solidFill>
              <a:srgbClr val="24374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0"/>
            <a:ext cx="1543050" cy="10287000"/>
            <a:chOff x="0" y="0"/>
            <a:chExt cx="1543050" cy="10287000"/>
          </a:xfrm>
        </p:grpSpPr>
        <p:sp>
          <p:nvSpPr>
            <p:cNvPr id="8" name="object 8" descr=""/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154304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543049" y="0"/>
                  </a:lnTo>
                  <a:lnTo>
                    <a:pt x="1543049" y="10286999"/>
                  </a:lnTo>
                  <a:close/>
                </a:path>
              </a:pathLst>
            </a:custGeom>
            <a:solidFill>
              <a:srgbClr val="1733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8959" y="195491"/>
              <a:ext cx="904875" cy="1678305"/>
            </a:xfrm>
            <a:custGeom>
              <a:avLst/>
              <a:gdLst/>
              <a:ahLst/>
              <a:cxnLst/>
              <a:rect l="l" t="t" r="r" b="b"/>
              <a:pathLst>
                <a:path w="904875" h="1678305">
                  <a:moveTo>
                    <a:pt x="44445" y="78210"/>
                  </a:moveTo>
                  <a:lnTo>
                    <a:pt x="34084" y="78210"/>
                  </a:lnTo>
                  <a:lnTo>
                    <a:pt x="29101" y="77218"/>
                  </a:lnTo>
                  <a:lnTo>
                    <a:pt x="1190" y="49308"/>
                  </a:lnTo>
                  <a:lnTo>
                    <a:pt x="199" y="44325"/>
                  </a:lnTo>
                  <a:lnTo>
                    <a:pt x="203" y="33947"/>
                  </a:lnTo>
                  <a:lnTo>
                    <a:pt x="29101" y="1070"/>
                  </a:lnTo>
                  <a:lnTo>
                    <a:pt x="44263" y="52"/>
                  </a:lnTo>
                  <a:lnTo>
                    <a:pt x="49266" y="1024"/>
                  </a:lnTo>
                  <a:lnTo>
                    <a:pt x="77339" y="28981"/>
                  </a:lnTo>
                  <a:lnTo>
                    <a:pt x="78330" y="33947"/>
                  </a:lnTo>
                  <a:lnTo>
                    <a:pt x="78330" y="44325"/>
                  </a:lnTo>
                  <a:lnTo>
                    <a:pt x="49428" y="77218"/>
                  </a:lnTo>
                  <a:lnTo>
                    <a:pt x="44445" y="78210"/>
                  </a:lnTo>
                  <a:close/>
                </a:path>
                <a:path w="904875" h="1678305">
                  <a:moveTo>
                    <a:pt x="457677" y="78210"/>
                  </a:moveTo>
                  <a:lnTo>
                    <a:pt x="447316" y="78210"/>
                  </a:lnTo>
                  <a:lnTo>
                    <a:pt x="442333" y="77218"/>
                  </a:lnTo>
                  <a:lnTo>
                    <a:pt x="414423" y="49308"/>
                  </a:lnTo>
                  <a:lnTo>
                    <a:pt x="413431" y="44325"/>
                  </a:lnTo>
                  <a:lnTo>
                    <a:pt x="413435" y="33947"/>
                  </a:lnTo>
                  <a:lnTo>
                    <a:pt x="442333" y="1070"/>
                  </a:lnTo>
                  <a:lnTo>
                    <a:pt x="457495" y="52"/>
                  </a:lnTo>
                  <a:lnTo>
                    <a:pt x="462499" y="1024"/>
                  </a:lnTo>
                  <a:lnTo>
                    <a:pt x="490571" y="28981"/>
                  </a:lnTo>
                  <a:lnTo>
                    <a:pt x="491562" y="33947"/>
                  </a:lnTo>
                  <a:lnTo>
                    <a:pt x="491562" y="44325"/>
                  </a:lnTo>
                  <a:lnTo>
                    <a:pt x="462660" y="77218"/>
                  </a:lnTo>
                  <a:lnTo>
                    <a:pt x="457677" y="78210"/>
                  </a:lnTo>
                  <a:close/>
                </a:path>
                <a:path w="904875" h="1678305">
                  <a:moveTo>
                    <a:pt x="869986" y="78248"/>
                  </a:moveTo>
                  <a:lnTo>
                    <a:pt x="833592" y="62769"/>
                  </a:lnTo>
                  <a:lnTo>
                    <a:pt x="826130" y="33481"/>
                  </a:lnTo>
                  <a:lnTo>
                    <a:pt x="827185" y="28500"/>
                  </a:lnTo>
                  <a:lnTo>
                    <a:pt x="855530" y="918"/>
                  </a:lnTo>
                  <a:lnTo>
                    <a:pt x="860538" y="0"/>
                  </a:lnTo>
                  <a:lnTo>
                    <a:pt x="865729" y="79"/>
                  </a:lnTo>
                  <a:lnTo>
                    <a:pt x="865530" y="79"/>
                  </a:lnTo>
                  <a:lnTo>
                    <a:pt x="870693" y="132"/>
                  </a:lnTo>
                  <a:lnTo>
                    <a:pt x="903263" y="29208"/>
                  </a:lnTo>
                  <a:lnTo>
                    <a:pt x="904223" y="34181"/>
                  </a:lnTo>
                  <a:lnTo>
                    <a:pt x="904168" y="44536"/>
                  </a:lnTo>
                  <a:lnTo>
                    <a:pt x="874988" y="77296"/>
                  </a:lnTo>
                  <a:lnTo>
                    <a:pt x="869986" y="78248"/>
                  </a:lnTo>
                  <a:close/>
                </a:path>
                <a:path w="904875" h="1678305">
                  <a:moveTo>
                    <a:pt x="33949" y="478362"/>
                  </a:moveTo>
                  <a:lnTo>
                    <a:pt x="1001" y="449490"/>
                  </a:lnTo>
                  <a:lnTo>
                    <a:pt x="4" y="444505"/>
                  </a:lnTo>
                  <a:lnTo>
                    <a:pt x="20" y="434017"/>
                  </a:lnTo>
                  <a:lnTo>
                    <a:pt x="28917" y="401211"/>
                  </a:lnTo>
                  <a:lnTo>
                    <a:pt x="33881" y="400223"/>
                  </a:lnTo>
                  <a:lnTo>
                    <a:pt x="44237" y="400223"/>
                  </a:lnTo>
                  <a:lnTo>
                    <a:pt x="77116" y="429044"/>
                  </a:lnTo>
                  <a:lnTo>
                    <a:pt x="78117" y="434017"/>
                  </a:lnTo>
                  <a:lnTo>
                    <a:pt x="78117" y="444505"/>
                  </a:lnTo>
                  <a:lnTo>
                    <a:pt x="49299" y="477344"/>
                  </a:lnTo>
                  <a:lnTo>
                    <a:pt x="33949" y="478362"/>
                  </a:lnTo>
                  <a:close/>
                </a:path>
                <a:path w="904875" h="1678305">
                  <a:moveTo>
                    <a:pt x="447181" y="478362"/>
                  </a:moveTo>
                  <a:lnTo>
                    <a:pt x="414233" y="449490"/>
                  </a:lnTo>
                  <a:lnTo>
                    <a:pt x="413237" y="444505"/>
                  </a:lnTo>
                  <a:lnTo>
                    <a:pt x="413252" y="434017"/>
                  </a:lnTo>
                  <a:lnTo>
                    <a:pt x="442150" y="401211"/>
                  </a:lnTo>
                  <a:lnTo>
                    <a:pt x="447114" y="400223"/>
                  </a:lnTo>
                  <a:lnTo>
                    <a:pt x="457469" y="400223"/>
                  </a:lnTo>
                  <a:lnTo>
                    <a:pt x="490349" y="429044"/>
                  </a:lnTo>
                  <a:lnTo>
                    <a:pt x="491350" y="444505"/>
                  </a:lnTo>
                  <a:lnTo>
                    <a:pt x="490396" y="449360"/>
                  </a:lnTo>
                  <a:lnTo>
                    <a:pt x="462532" y="477344"/>
                  </a:lnTo>
                  <a:lnTo>
                    <a:pt x="447181" y="478362"/>
                  </a:lnTo>
                  <a:close/>
                </a:path>
                <a:path w="904875" h="1678305">
                  <a:moveTo>
                    <a:pt x="869912" y="478403"/>
                  </a:moveTo>
                  <a:lnTo>
                    <a:pt x="833602" y="462925"/>
                  </a:lnTo>
                  <a:lnTo>
                    <a:pt x="826122" y="433707"/>
                  </a:lnTo>
                  <a:lnTo>
                    <a:pt x="827164" y="428735"/>
                  </a:lnTo>
                  <a:lnTo>
                    <a:pt x="855357" y="401111"/>
                  </a:lnTo>
                  <a:lnTo>
                    <a:pt x="860350" y="400170"/>
                  </a:lnTo>
                  <a:lnTo>
                    <a:pt x="870710" y="400276"/>
                  </a:lnTo>
                  <a:lnTo>
                    <a:pt x="903308" y="429514"/>
                  </a:lnTo>
                  <a:lnTo>
                    <a:pt x="904249" y="434508"/>
                  </a:lnTo>
                  <a:lnTo>
                    <a:pt x="904142" y="444868"/>
                  </a:lnTo>
                  <a:lnTo>
                    <a:pt x="874905" y="477462"/>
                  </a:lnTo>
                  <a:lnTo>
                    <a:pt x="869912" y="478403"/>
                  </a:lnTo>
                  <a:close/>
                </a:path>
                <a:path w="904875" h="1678305">
                  <a:moveTo>
                    <a:pt x="44245" y="877998"/>
                  </a:moveTo>
                  <a:lnTo>
                    <a:pt x="33884" y="877998"/>
                  </a:lnTo>
                  <a:lnTo>
                    <a:pt x="28901" y="877007"/>
                  </a:lnTo>
                  <a:lnTo>
                    <a:pt x="991" y="849096"/>
                  </a:lnTo>
                  <a:lnTo>
                    <a:pt x="0" y="844113"/>
                  </a:lnTo>
                  <a:lnTo>
                    <a:pt x="0" y="833753"/>
                  </a:lnTo>
                  <a:lnTo>
                    <a:pt x="28901" y="800859"/>
                  </a:lnTo>
                  <a:lnTo>
                    <a:pt x="33884" y="799868"/>
                  </a:lnTo>
                  <a:lnTo>
                    <a:pt x="39065" y="799868"/>
                  </a:lnTo>
                  <a:lnTo>
                    <a:pt x="39065" y="800068"/>
                  </a:lnTo>
                  <a:lnTo>
                    <a:pt x="44229" y="800068"/>
                  </a:lnTo>
                  <a:lnTo>
                    <a:pt x="77093" y="828807"/>
                  </a:lnTo>
                  <a:lnTo>
                    <a:pt x="78130" y="844113"/>
                  </a:lnTo>
                  <a:lnTo>
                    <a:pt x="77138" y="849096"/>
                  </a:lnTo>
                  <a:lnTo>
                    <a:pt x="49229" y="877007"/>
                  </a:lnTo>
                  <a:lnTo>
                    <a:pt x="44245" y="877998"/>
                  </a:lnTo>
                  <a:close/>
                </a:path>
                <a:path w="904875" h="1678305">
                  <a:moveTo>
                    <a:pt x="457477" y="877998"/>
                  </a:moveTo>
                  <a:lnTo>
                    <a:pt x="447117" y="877998"/>
                  </a:lnTo>
                  <a:lnTo>
                    <a:pt x="442133" y="877007"/>
                  </a:lnTo>
                  <a:lnTo>
                    <a:pt x="414223" y="849096"/>
                  </a:lnTo>
                  <a:lnTo>
                    <a:pt x="413232" y="844113"/>
                  </a:lnTo>
                  <a:lnTo>
                    <a:pt x="413232" y="833753"/>
                  </a:lnTo>
                  <a:lnTo>
                    <a:pt x="442133" y="800859"/>
                  </a:lnTo>
                  <a:lnTo>
                    <a:pt x="447117" y="799868"/>
                  </a:lnTo>
                  <a:lnTo>
                    <a:pt x="452297" y="799868"/>
                  </a:lnTo>
                  <a:lnTo>
                    <a:pt x="452297" y="800068"/>
                  </a:lnTo>
                  <a:lnTo>
                    <a:pt x="457461" y="800068"/>
                  </a:lnTo>
                  <a:lnTo>
                    <a:pt x="490326" y="828807"/>
                  </a:lnTo>
                  <a:lnTo>
                    <a:pt x="491362" y="844113"/>
                  </a:lnTo>
                  <a:lnTo>
                    <a:pt x="490371" y="849096"/>
                  </a:lnTo>
                  <a:lnTo>
                    <a:pt x="462460" y="877007"/>
                  </a:lnTo>
                  <a:lnTo>
                    <a:pt x="457477" y="877998"/>
                  </a:lnTo>
                  <a:close/>
                </a:path>
                <a:path w="904875" h="1678305">
                  <a:moveTo>
                    <a:pt x="869912" y="878047"/>
                  </a:moveTo>
                  <a:lnTo>
                    <a:pt x="833602" y="862570"/>
                  </a:lnTo>
                  <a:lnTo>
                    <a:pt x="826122" y="833352"/>
                  </a:lnTo>
                  <a:lnTo>
                    <a:pt x="827164" y="828379"/>
                  </a:lnTo>
                  <a:lnTo>
                    <a:pt x="855357" y="800755"/>
                  </a:lnTo>
                  <a:lnTo>
                    <a:pt x="860350" y="799815"/>
                  </a:lnTo>
                  <a:lnTo>
                    <a:pt x="865530" y="799868"/>
                  </a:lnTo>
                  <a:lnTo>
                    <a:pt x="865530" y="800068"/>
                  </a:lnTo>
                  <a:lnTo>
                    <a:pt x="870693" y="800120"/>
                  </a:lnTo>
                  <a:lnTo>
                    <a:pt x="903263" y="829196"/>
                  </a:lnTo>
                  <a:lnTo>
                    <a:pt x="904222" y="834169"/>
                  </a:lnTo>
                  <a:lnTo>
                    <a:pt x="904142" y="844512"/>
                  </a:lnTo>
                  <a:lnTo>
                    <a:pt x="874905" y="877107"/>
                  </a:lnTo>
                  <a:lnTo>
                    <a:pt x="869912" y="878047"/>
                  </a:lnTo>
                  <a:close/>
                </a:path>
                <a:path w="904875" h="1678305">
                  <a:moveTo>
                    <a:pt x="33949" y="1278151"/>
                  </a:moveTo>
                  <a:lnTo>
                    <a:pt x="1001" y="1249279"/>
                  </a:lnTo>
                  <a:lnTo>
                    <a:pt x="5" y="1244294"/>
                  </a:lnTo>
                  <a:lnTo>
                    <a:pt x="20" y="1233806"/>
                  </a:lnTo>
                  <a:lnTo>
                    <a:pt x="28917" y="1201000"/>
                  </a:lnTo>
                  <a:lnTo>
                    <a:pt x="33882" y="1200012"/>
                  </a:lnTo>
                  <a:lnTo>
                    <a:pt x="44237" y="1200012"/>
                  </a:lnTo>
                  <a:lnTo>
                    <a:pt x="77116" y="1228833"/>
                  </a:lnTo>
                  <a:lnTo>
                    <a:pt x="78117" y="1233806"/>
                  </a:lnTo>
                  <a:lnTo>
                    <a:pt x="78117" y="1244294"/>
                  </a:lnTo>
                  <a:lnTo>
                    <a:pt x="49299" y="1277133"/>
                  </a:lnTo>
                  <a:lnTo>
                    <a:pt x="33949" y="1278151"/>
                  </a:lnTo>
                  <a:close/>
                </a:path>
                <a:path w="904875" h="1678305">
                  <a:moveTo>
                    <a:pt x="447181" y="1278152"/>
                  </a:moveTo>
                  <a:lnTo>
                    <a:pt x="414233" y="1249279"/>
                  </a:lnTo>
                  <a:lnTo>
                    <a:pt x="413237" y="1244294"/>
                  </a:lnTo>
                  <a:lnTo>
                    <a:pt x="413252" y="1233806"/>
                  </a:lnTo>
                  <a:lnTo>
                    <a:pt x="442152" y="1201000"/>
                  </a:lnTo>
                  <a:lnTo>
                    <a:pt x="447114" y="1200012"/>
                  </a:lnTo>
                  <a:lnTo>
                    <a:pt x="457470" y="1200012"/>
                  </a:lnTo>
                  <a:lnTo>
                    <a:pt x="490349" y="1228833"/>
                  </a:lnTo>
                  <a:lnTo>
                    <a:pt x="491350" y="1244294"/>
                  </a:lnTo>
                  <a:lnTo>
                    <a:pt x="490396" y="1249149"/>
                  </a:lnTo>
                  <a:lnTo>
                    <a:pt x="462532" y="1277133"/>
                  </a:lnTo>
                  <a:lnTo>
                    <a:pt x="447181" y="1278152"/>
                  </a:lnTo>
                  <a:close/>
                </a:path>
                <a:path w="904875" h="1678305">
                  <a:moveTo>
                    <a:pt x="870257" y="1278150"/>
                  </a:moveTo>
                  <a:lnTo>
                    <a:pt x="833742" y="1262904"/>
                  </a:lnTo>
                  <a:lnTo>
                    <a:pt x="826061" y="1244172"/>
                  </a:lnTo>
                  <a:lnTo>
                    <a:pt x="826096" y="1233647"/>
                  </a:lnTo>
                  <a:lnTo>
                    <a:pt x="855329" y="1200904"/>
                  </a:lnTo>
                  <a:lnTo>
                    <a:pt x="860335" y="1199959"/>
                  </a:lnTo>
                  <a:lnTo>
                    <a:pt x="870667" y="1200064"/>
                  </a:lnTo>
                  <a:lnTo>
                    <a:pt x="903195" y="1228897"/>
                  </a:lnTo>
                  <a:lnTo>
                    <a:pt x="904208" y="1244172"/>
                  </a:lnTo>
                  <a:lnTo>
                    <a:pt x="903225" y="1249170"/>
                  </a:lnTo>
                  <a:lnTo>
                    <a:pt x="875255" y="1277162"/>
                  </a:lnTo>
                  <a:lnTo>
                    <a:pt x="870257" y="1278150"/>
                  </a:lnTo>
                  <a:close/>
                </a:path>
                <a:path w="904875" h="1678305">
                  <a:moveTo>
                    <a:pt x="44245" y="1677787"/>
                  </a:moveTo>
                  <a:lnTo>
                    <a:pt x="33884" y="1677787"/>
                  </a:lnTo>
                  <a:lnTo>
                    <a:pt x="28901" y="1676796"/>
                  </a:lnTo>
                  <a:lnTo>
                    <a:pt x="991" y="1648885"/>
                  </a:lnTo>
                  <a:lnTo>
                    <a:pt x="0" y="1643902"/>
                  </a:lnTo>
                  <a:lnTo>
                    <a:pt x="0" y="1633541"/>
                  </a:lnTo>
                  <a:lnTo>
                    <a:pt x="28901" y="1600648"/>
                  </a:lnTo>
                  <a:lnTo>
                    <a:pt x="33884" y="1599656"/>
                  </a:lnTo>
                  <a:lnTo>
                    <a:pt x="39065" y="1599656"/>
                  </a:lnTo>
                  <a:lnTo>
                    <a:pt x="39065" y="1599856"/>
                  </a:lnTo>
                  <a:lnTo>
                    <a:pt x="44229" y="1599856"/>
                  </a:lnTo>
                  <a:lnTo>
                    <a:pt x="77093" y="1628596"/>
                  </a:lnTo>
                  <a:lnTo>
                    <a:pt x="78130" y="1643902"/>
                  </a:lnTo>
                  <a:lnTo>
                    <a:pt x="77138" y="1648885"/>
                  </a:lnTo>
                  <a:lnTo>
                    <a:pt x="49229" y="1676796"/>
                  </a:lnTo>
                  <a:lnTo>
                    <a:pt x="44245" y="1677787"/>
                  </a:lnTo>
                  <a:close/>
                </a:path>
                <a:path w="904875" h="1678305">
                  <a:moveTo>
                    <a:pt x="457477" y="1677787"/>
                  </a:moveTo>
                  <a:lnTo>
                    <a:pt x="447117" y="1677787"/>
                  </a:lnTo>
                  <a:lnTo>
                    <a:pt x="442133" y="1676796"/>
                  </a:lnTo>
                  <a:lnTo>
                    <a:pt x="414223" y="1648885"/>
                  </a:lnTo>
                  <a:lnTo>
                    <a:pt x="413232" y="1643902"/>
                  </a:lnTo>
                  <a:lnTo>
                    <a:pt x="413232" y="1633541"/>
                  </a:lnTo>
                  <a:lnTo>
                    <a:pt x="442133" y="1600647"/>
                  </a:lnTo>
                  <a:lnTo>
                    <a:pt x="447117" y="1599656"/>
                  </a:lnTo>
                  <a:lnTo>
                    <a:pt x="452297" y="1599656"/>
                  </a:lnTo>
                  <a:lnTo>
                    <a:pt x="452297" y="1599856"/>
                  </a:lnTo>
                  <a:lnTo>
                    <a:pt x="457461" y="1599856"/>
                  </a:lnTo>
                  <a:lnTo>
                    <a:pt x="490326" y="1628596"/>
                  </a:lnTo>
                  <a:lnTo>
                    <a:pt x="491362" y="1643902"/>
                  </a:lnTo>
                  <a:lnTo>
                    <a:pt x="490371" y="1648885"/>
                  </a:lnTo>
                  <a:lnTo>
                    <a:pt x="462460" y="1676796"/>
                  </a:lnTo>
                  <a:lnTo>
                    <a:pt x="457477" y="1677787"/>
                  </a:lnTo>
                  <a:close/>
                </a:path>
                <a:path w="904875" h="1678305">
                  <a:moveTo>
                    <a:pt x="870257" y="1677794"/>
                  </a:moveTo>
                  <a:lnTo>
                    <a:pt x="833742" y="1662549"/>
                  </a:lnTo>
                  <a:lnTo>
                    <a:pt x="826061" y="1643816"/>
                  </a:lnTo>
                  <a:lnTo>
                    <a:pt x="826096" y="1633292"/>
                  </a:lnTo>
                  <a:lnTo>
                    <a:pt x="855329" y="1600549"/>
                  </a:lnTo>
                  <a:lnTo>
                    <a:pt x="860335" y="1599603"/>
                  </a:lnTo>
                  <a:lnTo>
                    <a:pt x="865530" y="1599656"/>
                  </a:lnTo>
                  <a:lnTo>
                    <a:pt x="865530" y="1599856"/>
                  </a:lnTo>
                  <a:lnTo>
                    <a:pt x="870649" y="1599908"/>
                  </a:lnTo>
                  <a:lnTo>
                    <a:pt x="903149" y="1628580"/>
                  </a:lnTo>
                  <a:lnTo>
                    <a:pt x="904208" y="1643816"/>
                  </a:lnTo>
                  <a:lnTo>
                    <a:pt x="903225" y="1648815"/>
                  </a:lnTo>
                  <a:lnTo>
                    <a:pt x="875255" y="1676806"/>
                  </a:lnTo>
                  <a:lnTo>
                    <a:pt x="870257" y="1677794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94397" y="1397576"/>
            <a:ext cx="5391149" cy="808672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9779" y="625035"/>
            <a:ext cx="3629024" cy="80962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0115" y="625035"/>
            <a:ext cx="1933574" cy="923924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208405" indent="301625">
              <a:lnSpc>
                <a:spcPct val="132600"/>
              </a:lnSpc>
              <a:spcBef>
                <a:spcPts val="95"/>
              </a:spcBef>
              <a:buChar char="•"/>
              <a:tabLst>
                <a:tab pos="314325" algn="l"/>
              </a:tabLst>
            </a:pPr>
            <a:r>
              <a:rPr dirty="0"/>
              <a:t>Transakčné</a:t>
            </a:r>
            <a:r>
              <a:rPr dirty="0" spc="-55"/>
              <a:t> </a:t>
            </a:r>
            <a:r>
              <a:rPr dirty="0"/>
              <a:t>poradenstvo</a:t>
            </a:r>
            <a:r>
              <a:rPr dirty="0" spc="-50"/>
              <a:t> </a:t>
            </a:r>
            <a:r>
              <a:rPr dirty="0"/>
              <a:t>v</a:t>
            </a:r>
            <a:r>
              <a:rPr dirty="0" spc="-50"/>
              <a:t> </a:t>
            </a:r>
            <a:r>
              <a:rPr dirty="0"/>
              <a:t>oblasti</a:t>
            </a:r>
            <a:r>
              <a:rPr dirty="0" spc="-50"/>
              <a:t> </a:t>
            </a:r>
            <a:r>
              <a:rPr dirty="0" spc="-10"/>
              <a:t>optimalizácie </a:t>
            </a:r>
            <a:r>
              <a:rPr dirty="0"/>
              <a:t>daňového</a:t>
            </a:r>
            <a:r>
              <a:rPr dirty="0" spc="-70"/>
              <a:t> </a:t>
            </a:r>
            <a:r>
              <a:rPr dirty="0" spc="-10"/>
              <a:t>základu;</a:t>
            </a:r>
          </a:p>
          <a:p>
            <a:pPr>
              <a:lnSpc>
                <a:spcPct val="100000"/>
              </a:lnSpc>
              <a:spcBef>
                <a:spcPts val="975"/>
              </a:spcBef>
              <a:buClr>
                <a:srgbClr val="243745"/>
              </a:buClr>
              <a:buFont typeface="Tahoma"/>
              <a:buChar char="•"/>
            </a:pPr>
          </a:p>
          <a:p>
            <a:pPr marL="12700" marR="155575" indent="301625">
              <a:lnSpc>
                <a:spcPct val="132600"/>
              </a:lnSpc>
              <a:spcBef>
                <a:spcPts val="5"/>
              </a:spcBef>
              <a:buChar char="•"/>
              <a:tabLst>
                <a:tab pos="314325" algn="l"/>
              </a:tabLst>
            </a:pPr>
            <a:r>
              <a:rPr dirty="0"/>
              <a:t>Zastupovanie</a:t>
            </a:r>
            <a:r>
              <a:rPr dirty="0" spc="-45"/>
              <a:t> </a:t>
            </a:r>
            <a:r>
              <a:rPr dirty="0"/>
              <a:t>pri</a:t>
            </a:r>
            <a:r>
              <a:rPr dirty="0" spc="-45"/>
              <a:t> </a:t>
            </a:r>
            <a:r>
              <a:rPr dirty="0"/>
              <a:t>daňových</a:t>
            </a:r>
            <a:r>
              <a:rPr dirty="0" spc="-45"/>
              <a:t> </a:t>
            </a:r>
            <a:r>
              <a:rPr dirty="0"/>
              <a:t>kontrolách</a:t>
            </a:r>
            <a:r>
              <a:rPr dirty="0" spc="-45"/>
              <a:t> </a:t>
            </a:r>
            <a:r>
              <a:rPr dirty="0"/>
              <a:t>na</a:t>
            </a:r>
            <a:r>
              <a:rPr dirty="0" spc="-40"/>
              <a:t> </a:t>
            </a:r>
            <a:r>
              <a:rPr dirty="0"/>
              <a:t>DPH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/>
              <a:t>daň</a:t>
            </a:r>
            <a:r>
              <a:rPr dirty="0" spc="-45"/>
              <a:t> </a:t>
            </a:r>
            <a:r>
              <a:rPr dirty="0" spc="-50"/>
              <a:t>z </a:t>
            </a:r>
            <a:r>
              <a:rPr dirty="0"/>
              <a:t>príjmov</a:t>
            </a:r>
            <a:r>
              <a:rPr dirty="0" spc="-70"/>
              <a:t> </a:t>
            </a:r>
            <a:r>
              <a:rPr dirty="0"/>
              <a:t>(zistenie</a:t>
            </a:r>
            <a:r>
              <a:rPr dirty="0" spc="-70"/>
              <a:t> </a:t>
            </a:r>
            <a:r>
              <a:rPr dirty="0"/>
              <a:t>oprávnenosti</a:t>
            </a:r>
            <a:r>
              <a:rPr dirty="0" spc="-70"/>
              <a:t> </a:t>
            </a:r>
            <a:r>
              <a:rPr dirty="0"/>
              <a:t>nákladov</a:t>
            </a:r>
            <a:r>
              <a:rPr dirty="0" spc="-70"/>
              <a:t> </a:t>
            </a:r>
            <a:r>
              <a:rPr dirty="0" spc="-10"/>
              <a:t>vrátenie </a:t>
            </a:r>
            <a:r>
              <a:rPr dirty="0"/>
              <a:t>nadmerného</a:t>
            </a:r>
            <a:r>
              <a:rPr dirty="0" spc="-60"/>
              <a:t> </a:t>
            </a:r>
            <a:r>
              <a:rPr dirty="0"/>
              <a:t>odpočtu</a:t>
            </a:r>
            <a:r>
              <a:rPr dirty="0" spc="-60"/>
              <a:t> </a:t>
            </a:r>
            <a:r>
              <a:rPr dirty="0"/>
              <a:t>na</a:t>
            </a:r>
            <a:r>
              <a:rPr dirty="0" spc="-60"/>
              <a:t> </a:t>
            </a:r>
            <a:r>
              <a:rPr dirty="0" spc="-10"/>
              <a:t>DPH);</a:t>
            </a:r>
          </a:p>
          <a:p>
            <a:pPr>
              <a:lnSpc>
                <a:spcPct val="100000"/>
              </a:lnSpc>
              <a:spcBef>
                <a:spcPts val="975"/>
              </a:spcBef>
              <a:buClr>
                <a:srgbClr val="243745"/>
              </a:buClr>
              <a:buFont typeface="Tahoma"/>
              <a:buChar char="•"/>
            </a:pPr>
          </a:p>
          <a:p>
            <a:pPr marL="12700" marR="5080" indent="301625">
              <a:lnSpc>
                <a:spcPct val="132600"/>
              </a:lnSpc>
              <a:buChar char="•"/>
              <a:tabLst>
                <a:tab pos="314325" algn="l"/>
              </a:tabLst>
            </a:pPr>
            <a:r>
              <a:rPr dirty="0"/>
              <a:t>Nastavenie</a:t>
            </a:r>
            <a:r>
              <a:rPr dirty="0" spc="-90"/>
              <a:t> </a:t>
            </a:r>
            <a:r>
              <a:rPr dirty="0"/>
              <a:t>transferového</a:t>
            </a:r>
            <a:r>
              <a:rPr dirty="0" spc="-85"/>
              <a:t> </a:t>
            </a:r>
            <a:r>
              <a:rPr dirty="0"/>
              <a:t>oceňovania</a:t>
            </a:r>
            <a:r>
              <a:rPr dirty="0" spc="-90"/>
              <a:t> </a:t>
            </a:r>
            <a:r>
              <a:rPr dirty="0" spc="-10"/>
              <a:t>medzi </a:t>
            </a:r>
            <a:r>
              <a:rPr dirty="0"/>
              <a:t>spoločnosťami</a:t>
            </a:r>
            <a:r>
              <a:rPr dirty="0" spc="-55"/>
              <a:t> </a:t>
            </a:r>
            <a:r>
              <a:rPr dirty="0"/>
              <a:t>v</a:t>
            </a:r>
            <a:r>
              <a:rPr dirty="0" spc="-55"/>
              <a:t> </a:t>
            </a:r>
            <a:r>
              <a:rPr dirty="0"/>
              <a:t>skupine</a:t>
            </a:r>
            <a:r>
              <a:rPr dirty="0" spc="-55"/>
              <a:t> </a:t>
            </a:r>
            <a:r>
              <a:rPr dirty="0"/>
              <a:t>(rozdelenie</a:t>
            </a:r>
            <a:r>
              <a:rPr dirty="0" spc="-55"/>
              <a:t> </a:t>
            </a:r>
            <a:r>
              <a:rPr dirty="0"/>
              <a:t>nákladov</a:t>
            </a:r>
            <a:r>
              <a:rPr dirty="0" spc="-55"/>
              <a:t> </a:t>
            </a:r>
            <a:r>
              <a:rPr dirty="0"/>
              <a:t>v</a:t>
            </a:r>
            <a:r>
              <a:rPr dirty="0" spc="-55"/>
              <a:t> </a:t>
            </a:r>
            <a:r>
              <a:rPr dirty="0" spc="-10"/>
              <a:t>skupine </a:t>
            </a:r>
            <a:r>
              <a:rPr dirty="0"/>
              <a:t>podľa</a:t>
            </a:r>
            <a:r>
              <a:rPr dirty="0" spc="-65"/>
              <a:t> </a:t>
            </a:r>
            <a:r>
              <a:rPr dirty="0"/>
              <a:t>platných</a:t>
            </a:r>
            <a:r>
              <a:rPr dirty="0" spc="-65"/>
              <a:t> </a:t>
            </a:r>
            <a:r>
              <a:rPr dirty="0"/>
              <a:t>daňových</a:t>
            </a:r>
            <a:r>
              <a:rPr dirty="0" spc="-65"/>
              <a:t> </a:t>
            </a:r>
            <a:r>
              <a:rPr dirty="0"/>
              <a:t>princípov</a:t>
            </a:r>
            <a:r>
              <a:rPr dirty="0" spc="-65"/>
              <a:t> </a:t>
            </a:r>
            <a:r>
              <a:rPr dirty="0"/>
              <a:t>vrátane</a:t>
            </a:r>
            <a:r>
              <a:rPr dirty="0" spc="-65"/>
              <a:t> </a:t>
            </a:r>
            <a:r>
              <a:rPr dirty="0" spc="-10"/>
              <a:t>štúdie </a:t>
            </a:r>
            <a:r>
              <a:rPr dirty="0"/>
              <a:t>porovnateľnosti</a:t>
            </a:r>
            <a:r>
              <a:rPr dirty="0" spc="-80"/>
              <a:t> </a:t>
            </a:r>
            <a:r>
              <a:rPr dirty="0"/>
              <a:t>transakcií,</a:t>
            </a:r>
            <a:r>
              <a:rPr dirty="0" spc="-75"/>
              <a:t> </a:t>
            </a:r>
            <a:r>
              <a:rPr dirty="0"/>
              <a:t>tzv.</a:t>
            </a:r>
            <a:r>
              <a:rPr dirty="0" spc="-75"/>
              <a:t> </a:t>
            </a:r>
            <a:r>
              <a:rPr dirty="0"/>
              <a:t>benchmark</a:t>
            </a:r>
            <a:r>
              <a:rPr dirty="0" spc="-75"/>
              <a:t> </a:t>
            </a:r>
            <a:r>
              <a:rPr dirty="0"/>
              <a:t>analýza</a:t>
            </a:r>
            <a:r>
              <a:rPr dirty="0" spc="-75"/>
              <a:t> </a:t>
            </a:r>
            <a:r>
              <a:rPr dirty="0" spc="-25"/>
              <a:t>BvD </a:t>
            </a:r>
            <a:r>
              <a:rPr dirty="0"/>
              <a:t>TP</a:t>
            </a:r>
            <a:r>
              <a:rPr dirty="0" spc="-70"/>
              <a:t> </a:t>
            </a:r>
            <a:r>
              <a:rPr dirty="0"/>
              <a:t>Catalyst,</a:t>
            </a:r>
            <a:r>
              <a:rPr dirty="0" spc="-65"/>
              <a:t> </a:t>
            </a:r>
            <a:r>
              <a:rPr dirty="0"/>
              <a:t>podmienky</a:t>
            </a:r>
            <a:r>
              <a:rPr dirty="0" spc="-65"/>
              <a:t> </a:t>
            </a:r>
            <a:r>
              <a:rPr dirty="0"/>
              <a:t>uplatnenia</a:t>
            </a:r>
            <a:r>
              <a:rPr dirty="0" spc="-65"/>
              <a:t> </a:t>
            </a:r>
            <a:r>
              <a:rPr dirty="0"/>
              <a:t>transferových</a:t>
            </a:r>
            <a:r>
              <a:rPr dirty="0" spc="-65"/>
              <a:t> </a:t>
            </a:r>
            <a:r>
              <a:rPr dirty="0"/>
              <a:t>cien</a:t>
            </a:r>
            <a:r>
              <a:rPr dirty="0" spc="-65"/>
              <a:t> </a:t>
            </a:r>
            <a:r>
              <a:rPr dirty="0" spc="-50"/>
              <a:t>a </a:t>
            </a:r>
            <a:r>
              <a:rPr dirty="0"/>
              <a:t>povinnosť</a:t>
            </a:r>
            <a:r>
              <a:rPr dirty="0" spc="-45"/>
              <a:t> </a:t>
            </a:r>
            <a:r>
              <a:rPr dirty="0"/>
              <a:t>TP</a:t>
            </a:r>
            <a:r>
              <a:rPr dirty="0" spc="-45"/>
              <a:t> </a:t>
            </a:r>
            <a:r>
              <a:rPr dirty="0" spc="-10"/>
              <a:t>dokumentácie);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91202" y="2121201"/>
            <a:ext cx="6133465" cy="734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50">
                <a:solidFill>
                  <a:srgbClr val="42BAC7"/>
                </a:solidFill>
              </a:rPr>
              <a:t>Daňové</a:t>
            </a:r>
            <a:r>
              <a:rPr dirty="0" sz="4650" spc="-150">
                <a:solidFill>
                  <a:srgbClr val="42BAC7"/>
                </a:solidFill>
              </a:rPr>
              <a:t> </a:t>
            </a:r>
            <a:r>
              <a:rPr dirty="0" sz="4650" spc="-10">
                <a:solidFill>
                  <a:srgbClr val="42BAC7"/>
                </a:solidFill>
              </a:rPr>
              <a:t>poradenstvo</a:t>
            </a:r>
            <a:endParaRPr sz="46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511261" y="677899"/>
            <a:ext cx="2371725" cy="2371090"/>
          </a:xfrm>
          <a:custGeom>
            <a:avLst/>
            <a:gdLst/>
            <a:ahLst/>
            <a:cxnLst/>
            <a:rect l="l" t="t" r="r" b="b"/>
            <a:pathLst>
              <a:path w="2371725" h="2371090">
                <a:moveTo>
                  <a:pt x="2371585" y="0"/>
                </a:moveTo>
                <a:lnTo>
                  <a:pt x="0" y="0"/>
                </a:lnTo>
                <a:lnTo>
                  <a:pt x="0" y="59690"/>
                </a:lnTo>
                <a:lnTo>
                  <a:pt x="0" y="2310130"/>
                </a:lnTo>
                <a:lnTo>
                  <a:pt x="0" y="2371090"/>
                </a:lnTo>
                <a:lnTo>
                  <a:pt x="2371585" y="2371090"/>
                </a:lnTo>
                <a:lnTo>
                  <a:pt x="2371585" y="2310587"/>
                </a:lnTo>
                <a:lnTo>
                  <a:pt x="2371585" y="2310130"/>
                </a:lnTo>
                <a:lnTo>
                  <a:pt x="2371585" y="60147"/>
                </a:lnTo>
                <a:lnTo>
                  <a:pt x="2310968" y="60147"/>
                </a:lnTo>
                <a:lnTo>
                  <a:pt x="2310968" y="2310130"/>
                </a:lnTo>
                <a:lnTo>
                  <a:pt x="60579" y="2310130"/>
                </a:lnTo>
                <a:lnTo>
                  <a:pt x="60579" y="59690"/>
                </a:lnTo>
                <a:lnTo>
                  <a:pt x="2371585" y="59690"/>
                </a:lnTo>
                <a:lnTo>
                  <a:pt x="2371585" y="0"/>
                </a:lnTo>
                <a:close/>
              </a:path>
            </a:pathLst>
          </a:custGeom>
          <a:solidFill>
            <a:srgbClr val="24374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8511271" y="1326397"/>
            <a:ext cx="9777095" cy="7731125"/>
            <a:chOff x="8511271" y="1326397"/>
            <a:chExt cx="9777095" cy="7731125"/>
          </a:xfrm>
        </p:grpSpPr>
        <p:sp>
          <p:nvSpPr>
            <p:cNvPr id="4" name="object 4" descr=""/>
            <p:cNvSpPr/>
            <p:nvPr/>
          </p:nvSpPr>
          <p:spPr>
            <a:xfrm>
              <a:off x="8511261" y="4654714"/>
              <a:ext cx="2371725" cy="2371090"/>
            </a:xfrm>
            <a:custGeom>
              <a:avLst/>
              <a:gdLst/>
              <a:ahLst/>
              <a:cxnLst/>
              <a:rect l="l" t="t" r="r" b="b"/>
              <a:pathLst>
                <a:path w="2371725" h="2371090">
                  <a:moveTo>
                    <a:pt x="2371585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2310130"/>
                  </a:lnTo>
                  <a:lnTo>
                    <a:pt x="0" y="2371090"/>
                  </a:lnTo>
                  <a:lnTo>
                    <a:pt x="2371585" y="2371090"/>
                  </a:lnTo>
                  <a:lnTo>
                    <a:pt x="2371585" y="2310587"/>
                  </a:lnTo>
                  <a:lnTo>
                    <a:pt x="2371585" y="2310130"/>
                  </a:lnTo>
                  <a:lnTo>
                    <a:pt x="2371585" y="60159"/>
                  </a:lnTo>
                  <a:lnTo>
                    <a:pt x="2310968" y="60159"/>
                  </a:lnTo>
                  <a:lnTo>
                    <a:pt x="2310968" y="2310130"/>
                  </a:lnTo>
                  <a:lnTo>
                    <a:pt x="60579" y="2310130"/>
                  </a:lnTo>
                  <a:lnTo>
                    <a:pt x="60579" y="59690"/>
                  </a:lnTo>
                  <a:lnTo>
                    <a:pt x="2371585" y="59690"/>
                  </a:lnTo>
                  <a:lnTo>
                    <a:pt x="2371585" y="0"/>
                  </a:lnTo>
                  <a:close/>
                </a:path>
              </a:pathLst>
            </a:custGeom>
            <a:solidFill>
              <a:srgbClr val="2437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8885" y="1326397"/>
              <a:ext cx="9267824" cy="39433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3274" y="5485602"/>
              <a:ext cx="5429249" cy="357187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4634597" y="5485602"/>
              <a:ext cx="3653790" cy="3571875"/>
            </a:xfrm>
            <a:custGeom>
              <a:avLst/>
              <a:gdLst/>
              <a:ahLst/>
              <a:cxnLst/>
              <a:rect l="l" t="t" r="r" b="b"/>
              <a:pathLst>
                <a:path w="3653790" h="3571875">
                  <a:moveTo>
                    <a:pt x="3653402" y="3571874"/>
                  </a:moveTo>
                  <a:lnTo>
                    <a:pt x="0" y="3571874"/>
                  </a:lnTo>
                  <a:lnTo>
                    <a:pt x="0" y="0"/>
                  </a:lnTo>
                  <a:lnTo>
                    <a:pt x="3653402" y="0"/>
                  </a:lnTo>
                  <a:lnTo>
                    <a:pt x="3653402" y="3571874"/>
                  </a:lnTo>
                  <a:close/>
                </a:path>
              </a:pathLst>
            </a:custGeom>
            <a:solidFill>
              <a:srgbClr val="E2E1E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627" y="532544"/>
            <a:ext cx="2181224" cy="103822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17630" y="9570732"/>
            <a:ext cx="1914524" cy="5238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852" y="4134759"/>
            <a:ext cx="104775" cy="10477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54716" y="3815735"/>
            <a:ext cx="7111365" cy="5892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81405">
              <a:lnSpc>
                <a:spcPct val="137300"/>
              </a:lnSpc>
              <a:spcBef>
                <a:spcPts val="95"/>
              </a:spcBef>
            </a:pP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Nastavenie</a:t>
            </a:r>
            <a:r>
              <a:rPr dirty="0" sz="2550" spc="-65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digitalizácie</a:t>
            </a:r>
            <a:r>
              <a:rPr dirty="0" sz="2550" spc="-65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účtovných</a:t>
            </a:r>
            <a:r>
              <a:rPr dirty="0" sz="2550" spc="-65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spc="-50" b="1">
                <a:solidFill>
                  <a:srgbClr val="179CD8"/>
                </a:solidFill>
                <a:latin typeface="Tahoma"/>
                <a:cs typeface="Tahoma"/>
              </a:rPr>
              <a:t>a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mzdových</a:t>
            </a:r>
            <a:r>
              <a:rPr dirty="0" sz="2550" spc="-30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procesov</a:t>
            </a:r>
            <a:r>
              <a:rPr dirty="0" sz="2550" spc="-30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(digitalizácia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schvaľovacích</a:t>
            </a:r>
            <a:r>
              <a:rPr dirty="0" sz="25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procesov</a:t>
            </a:r>
            <a:r>
              <a:rPr dirty="0" sz="25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nad</a:t>
            </a:r>
            <a:r>
              <a:rPr dirty="0" sz="25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obehom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dokumentov</a:t>
            </a:r>
            <a:r>
              <a:rPr dirty="0" sz="2550" spc="-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a</a:t>
            </a:r>
            <a:r>
              <a:rPr dirty="0" sz="25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výdavkov);</a:t>
            </a:r>
            <a:endParaRPr sz="2550">
              <a:latin typeface="Tahoma"/>
              <a:cs typeface="Tahoma"/>
            </a:endParaRPr>
          </a:p>
          <a:p>
            <a:pPr marL="12700" marR="5080">
              <a:lnSpc>
                <a:spcPts val="4200"/>
              </a:lnSpc>
              <a:spcBef>
                <a:spcPts val="130"/>
              </a:spcBef>
            </a:pP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Digitálne</a:t>
            </a:r>
            <a:r>
              <a:rPr dirty="0" sz="2550" spc="-55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vedenie</a:t>
            </a:r>
            <a:r>
              <a:rPr dirty="0" sz="2550" spc="-55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účtovníctva</a:t>
            </a:r>
            <a:r>
              <a:rPr dirty="0" sz="2550" spc="-50" b="1">
                <a:solidFill>
                  <a:srgbClr val="179CD8"/>
                </a:solidFill>
                <a:latin typeface="Tahoma"/>
                <a:cs typeface="Tahoma"/>
              </a:rPr>
              <a:t> s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manažmentom</a:t>
            </a:r>
            <a:r>
              <a:rPr dirty="0" sz="2550" spc="-55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výdavkov</a:t>
            </a:r>
            <a:r>
              <a:rPr dirty="0" sz="2550" spc="-40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(priebežné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sledovanie</a:t>
            </a:r>
            <a:r>
              <a:rPr dirty="0" sz="2550" spc="-3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cash-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flow</a:t>
            </a:r>
            <a:r>
              <a:rPr dirty="0" sz="25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vrátane</a:t>
            </a:r>
            <a:r>
              <a:rPr dirty="0" sz="2550" spc="-2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cestovných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príkazov</a:t>
            </a:r>
            <a:r>
              <a:rPr dirty="0" sz="25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a</a:t>
            </a:r>
            <a:r>
              <a:rPr dirty="0" sz="25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drobných</a:t>
            </a:r>
            <a:r>
              <a:rPr dirty="0" sz="2550" spc="-2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výdavkov);</a:t>
            </a:r>
            <a:r>
              <a:rPr dirty="0" sz="2550" spc="635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Nastavenie</a:t>
            </a:r>
            <a:r>
              <a:rPr dirty="0" sz="2550" spc="-50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manažérskeho</a:t>
            </a:r>
            <a:r>
              <a:rPr dirty="0" sz="2550" spc="-50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spc="-10" b="1">
                <a:solidFill>
                  <a:srgbClr val="179CD8"/>
                </a:solidFill>
                <a:latin typeface="Tahoma"/>
                <a:cs typeface="Tahoma"/>
              </a:rPr>
              <a:t>finančného </a:t>
            </a:r>
            <a:r>
              <a:rPr dirty="0" sz="2550" b="1">
                <a:solidFill>
                  <a:srgbClr val="179CD8"/>
                </a:solidFill>
                <a:latin typeface="Tahoma"/>
                <a:cs typeface="Tahoma"/>
              </a:rPr>
              <a:t>reportu</a:t>
            </a:r>
            <a:r>
              <a:rPr dirty="0" sz="2550" spc="-15" b="1">
                <a:solidFill>
                  <a:srgbClr val="179CD8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so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zameraním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 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na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 cash-</a:t>
            </a:r>
            <a:r>
              <a:rPr dirty="0" sz="2550" b="1">
                <a:solidFill>
                  <a:srgbClr val="243745"/>
                </a:solidFill>
                <a:latin typeface="Tahoma"/>
                <a:cs typeface="Tahoma"/>
              </a:rPr>
              <a:t>flow</a:t>
            </a:r>
            <a:r>
              <a:rPr dirty="0" sz="2550" spc="-10" b="1">
                <a:solidFill>
                  <a:srgbClr val="243745"/>
                </a:solidFill>
                <a:latin typeface="Tahoma"/>
                <a:cs typeface="Tahoma"/>
              </a:rPr>
              <a:t> daňové plánovanie;</a:t>
            </a:r>
            <a:endParaRPr sz="2550">
              <a:latin typeface="Tahoma"/>
              <a:cs typeface="Tahom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852" y="6268358"/>
            <a:ext cx="104775" cy="104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852" y="8401958"/>
            <a:ext cx="104775" cy="104774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3052" y="1943051"/>
            <a:ext cx="6033135" cy="140462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dirty="0" sz="3850">
                <a:solidFill>
                  <a:srgbClr val="42BAC7"/>
                </a:solidFill>
              </a:rPr>
              <a:t>Účtovné</a:t>
            </a:r>
            <a:r>
              <a:rPr dirty="0" sz="3850" spc="60">
                <a:solidFill>
                  <a:srgbClr val="42BAC7"/>
                </a:solidFill>
              </a:rPr>
              <a:t> </a:t>
            </a:r>
            <a:r>
              <a:rPr dirty="0" sz="3850">
                <a:solidFill>
                  <a:srgbClr val="42BAC7"/>
                </a:solidFill>
              </a:rPr>
              <a:t>procesy</a:t>
            </a:r>
            <a:r>
              <a:rPr dirty="0" sz="3850" spc="55">
                <a:solidFill>
                  <a:srgbClr val="42BAC7"/>
                </a:solidFill>
              </a:rPr>
              <a:t> </a:t>
            </a:r>
            <a:r>
              <a:rPr dirty="0" sz="3850" spc="-50">
                <a:solidFill>
                  <a:srgbClr val="42BAC7"/>
                </a:solidFill>
              </a:rPr>
              <a:t>a </a:t>
            </a:r>
            <a:r>
              <a:rPr dirty="0" sz="3850">
                <a:solidFill>
                  <a:srgbClr val="42BAC7"/>
                </a:solidFill>
              </a:rPr>
              <a:t>digitalizácia</a:t>
            </a:r>
            <a:r>
              <a:rPr dirty="0" sz="3850" spc="30">
                <a:solidFill>
                  <a:srgbClr val="42BAC7"/>
                </a:solidFill>
              </a:rPr>
              <a:t> </a:t>
            </a:r>
            <a:r>
              <a:rPr dirty="0" sz="3850" spc="-10">
                <a:solidFill>
                  <a:srgbClr val="42BAC7"/>
                </a:solidFill>
              </a:rPr>
              <a:t>účtovníctva</a:t>
            </a:r>
            <a:endParaRPr sz="3850"/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8268" y="625035"/>
            <a:ext cx="3629024" cy="809624"/>
          </a:xfrm>
          <a:prstGeom prst="rect">
            <a:avLst/>
          </a:prstGeom>
        </p:spPr>
      </p:pic>
      <p:sp>
        <p:nvSpPr>
          <p:cNvPr id="16" name="object 16" descr=""/>
          <p:cNvSpPr/>
          <p:nvPr/>
        </p:nvSpPr>
        <p:spPr>
          <a:xfrm>
            <a:off x="0" y="1863359"/>
            <a:ext cx="7400925" cy="1828800"/>
          </a:xfrm>
          <a:custGeom>
            <a:avLst/>
            <a:gdLst/>
            <a:ahLst/>
            <a:cxnLst/>
            <a:rect l="l" t="t" r="r" b="b"/>
            <a:pathLst>
              <a:path w="7400925" h="1828800">
                <a:moveTo>
                  <a:pt x="6756663" y="1828720"/>
                </a:moveTo>
                <a:lnTo>
                  <a:pt x="0" y="1828720"/>
                </a:lnTo>
                <a:lnTo>
                  <a:pt x="0" y="1812238"/>
                </a:lnTo>
                <a:lnTo>
                  <a:pt x="6749224" y="1812238"/>
                </a:lnTo>
                <a:lnTo>
                  <a:pt x="6786006" y="1805065"/>
                </a:lnTo>
                <a:lnTo>
                  <a:pt x="6816201" y="1787867"/>
                </a:lnTo>
                <a:lnTo>
                  <a:pt x="6839015" y="1767124"/>
                </a:lnTo>
                <a:lnTo>
                  <a:pt x="6853655" y="1749317"/>
                </a:lnTo>
                <a:lnTo>
                  <a:pt x="7161281" y="1281973"/>
                </a:lnTo>
                <a:lnTo>
                  <a:pt x="7165644" y="1275446"/>
                </a:lnTo>
                <a:lnTo>
                  <a:pt x="7169839" y="1268935"/>
                </a:lnTo>
                <a:lnTo>
                  <a:pt x="7178040" y="1256030"/>
                </a:lnTo>
                <a:lnTo>
                  <a:pt x="7371156" y="962539"/>
                </a:lnTo>
                <a:lnTo>
                  <a:pt x="7386444" y="925051"/>
                </a:lnTo>
                <a:lnTo>
                  <a:pt x="7387066" y="915065"/>
                </a:lnTo>
                <a:lnTo>
                  <a:pt x="7386444" y="905079"/>
                </a:lnTo>
                <a:lnTo>
                  <a:pt x="7371156" y="868068"/>
                </a:lnTo>
                <a:lnTo>
                  <a:pt x="7177921" y="574279"/>
                </a:lnTo>
                <a:lnTo>
                  <a:pt x="6853595" y="80455"/>
                </a:lnTo>
                <a:lnTo>
                  <a:pt x="6816372" y="42195"/>
                </a:lnTo>
                <a:lnTo>
                  <a:pt x="6749403" y="17892"/>
                </a:lnTo>
                <a:lnTo>
                  <a:pt x="0" y="17892"/>
                </a:lnTo>
                <a:lnTo>
                  <a:pt x="0" y="0"/>
                </a:lnTo>
                <a:lnTo>
                  <a:pt x="6749224" y="0"/>
                </a:lnTo>
                <a:lnTo>
                  <a:pt x="6791541" y="8009"/>
                </a:lnTo>
                <a:lnTo>
                  <a:pt x="6825952" y="27218"/>
                </a:lnTo>
                <a:lnTo>
                  <a:pt x="6868147" y="70316"/>
                </a:lnTo>
                <a:lnTo>
                  <a:pt x="7177204" y="539985"/>
                </a:lnTo>
                <a:lnTo>
                  <a:pt x="7192890" y="564378"/>
                </a:lnTo>
                <a:lnTo>
                  <a:pt x="7385946" y="857750"/>
                </a:lnTo>
                <a:lnTo>
                  <a:pt x="7388516" y="861117"/>
                </a:lnTo>
                <a:lnTo>
                  <a:pt x="7390822" y="864656"/>
                </a:lnTo>
                <a:lnTo>
                  <a:pt x="7392865" y="868366"/>
                </a:lnTo>
                <a:lnTo>
                  <a:pt x="7396867" y="875498"/>
                </a:lnTo>
                <a:lnTo>
                  <a:pt x="7399902" y="883019"/>
                </a:lnTo>
                <a:lnTo>
                  <a:pt x="7400924" y="886930"/>
                </a:lnTo>
                <a:lnTo>
                  <a:pt x="7400924" y="943200"/>
                </a:lnTo>
                <a:lnTo>
                  <a:pt x="7385589" y="972797"/>
                </a:lnTo>
                <a:lnTo>
                  <a:pt x="7192831" y="1266109"/>
                </a:lnTo>
                <a:lnTo>
                  <a:pt x="6868326" y="1759754"/>
                </a:lnTo>
                <a:lnTo>
                  <a:pt x="6825974" y="1802882"/>
                </a:lnTo>
                <a:lnTo>
                  <a:pt x="6791544" y="1822111"/>
                </a:lnTo>
                <a:lnTo>
                  <a:pt x="6756663" y="1828720"/>
                </a:lnTo>
                <a:close/>
              </a:path>
            </a:pathLst>
          </a:custGeom>
          <a:solidFill>
            <a:srgbClr val="179CD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9270" cy="10287000"/>
            <a:chOff x="0" y="0"/>
            <a:chExt cx="1828927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505324" cy="102869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087099" y="2217114"/>
              <a:ext cx="7202170" cy="5852795"/>
            </a:xfrm>
            <a:custGeom>
              <a:avLst/>
              <a:gdLst/>
              <a:ahLst/>
              <a:cxnLst/>
              <a:rect l="l" t="t" r="r" b="b"/>
              <a:pathLst>
                <a:path w="7202169" h="5852795">
                  <a:moveTo>
                    <a:pt x="7201652" y="5852771"/>
                  </a:moveTo>
                  <a:lnTo>
                    <a:pt x="0" y="5852771"/>
                  </a:lnTo>
                  <a:lnTo>
                    <a:pt x="0" y="0"/>
                  </a:lnTo>
                  <a:lnTo>
                    <a:pt x="7201652" y="0"/>
                  </a:lnTo>
                  <a:lnTo>
                    <a:pt x="7201652" y="5852771"/>
                  </a:lnTo>
                  <a:close/>
                </a:path>
              </a:pathLst>
            </a:custGeom>
            <a:solidFill>
              <a:srgbClr val="2437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502" y="535958"/>
              <a:ext cx="2390774" cy="11429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45846" y="9478897"/>
              <a:ext cx="2114549" cy="58102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6479203" y="8478862"/>
              <a:ext cx="999490" cy="1000125"/>
            </a:xfrm>
            <a:custGeom>
              <a:avLst/>
              <a:gdLst/>
              <a:ahLst/>
              <a:cxnLst/>
              <a:rect l="l" t="t" r="r" b="b"/>
              <a:pathLst>
                <a:path w="999490" h="1000125">
                  <a:moveTo>
                    <a:pt x="456831" y="193954"/>
                  </a:moveTo>
                  <a:lnTo>
                    <a:pt x="443585" y="189953"/>
                  </a:lnTo>
                  <a:lnTo>
                    <a:pt x="423824" y="185597"/>
                  </a:lnTo>
                  <a:lnTo>
                    <a:pt x="400202" y="183057"/>
                  </a:lnTo>
                  <a:lnTo>
                    <a:pt x="375386" y="184531"/>
                  </a:lnTo>
                  <a:lnTo>
                    <a:pt x="362673" y="187744"/>
                  </a:lnTo>
                  <a:lnTo>
                    <a:pt x="350012" y="192697"/>
                  </a:lnTo>
                  <a:lnTo>
                    <a:pt x="337273" y="198856"/>
                  </a:lnTo>
                  <a:lnTo>
                    <a:pt x="305765" y="215417"/>
                  </a:lnTo>
                  <a:lnTo>
                    <a:pt x="286486" y="223964"/>
                  </a:lnTo>
                  <a:lnTo>
                    <a:pt x="266052" y="230047"/>
                  </a:lnTo>
                  <a:lnTo>
                    <a:pt x="244005" y="232371"/>
                  </a:lnTo>
                  <a:lnTo>
                    <a:pt x="220345" y="230301"/>
                  </a:lnTo>
                  <a:lnTo>
                    <a:pt x="202044" y="225069"/>
                  </a:lnTo>
                  <a:lnTo>
                    <a:pt x="197802" y="222885"/>
                  </a:lnTo>
                  <a:lnTo>
                    <a:pt x="188582" y="218147"/>
                  </a:lnTo>
                  <a:lnTo>
                    <a:pt x="179400" y="211010"/>
                  </a:lnTo>
                  <a:lnTo>
                    <a:pt x="176072" y="214757"/>
                  </a:lnTo>
                  <a:lnTo>
                    <a:pt x="172186" y="218071"/>
                  </a:lnTo>
                  <a:lnTo>
                    <a:pt x="166598" y="221284"/>
                  </a:lnTo>
                  <a:lnTo>
                    <a:pt x="166598" y="250329"/>
                  </a:lnTo>
                  <a:lnTo>
                    <a:pt x="166598" y="612863"/>
                  </a:lnTo>
                  <a:lnTo>
                    <a:pt x="56959" y="612863"/>
                  </a:lnTo>
                  <a:lnTo>
                    <a:pt x="152146" y="240245"/>
                  </a:lnTo>
                  <a:lnTo>
                    <a:pt x="156718" y="243789"/>
                  </a:lnTo>
                  <a:lnTo>
                    <a:pt x="161505" y="247205"/>
                  </a:lnTo>
                  <a:lnTo>
                    <a:pt x="166598" y="250329"/>
                  </a:lnTo>
                  <a:lnTo>
                    <a:pt x="166598" y="221284"/>
                  </a:lnTo>
                  <a:lnTo>
                    <a:pt x="163791" y="222885"/>
                  </a:lnTo>
                  <a:lnTo>
                    <a:pt x="158788" y="221526"/>
                  </a:lnTo>
                  <a:lnTo>
                    <a:pt x="154279" y="213664"/>
                  </a:lnTo>
                  <a:lnTo>
                    <a:pt x="155638" y="208661"/>
                  </a:lnTo>
                  <a:lnTo>
                    <a:pt x="159575" y="206413"/>
                  </a:lnTo>
                  <a:lnTo>
                    <a:pt x="165950" y="201523"/>
                  </a:lnTo>
                  <a:lnTo>
                    <a:pt x="170776" y="195249"/>
                  </a:lnTo>
                  <a:lnTo>
                    <a:pt x="173837" y="187947"/>
                  </a:lnTo>
                  <a:lnTo>
                    <a:pt x="174891" y="179997"/>
                  </a:lnTo>
                  <a:lnTo>
                    <a:pt x="172504" y="168173"/>
                  </a:lnTo>
                  <a:lnTo>
                    <a:pt x="165976" y="158508"/>
                  </a:lnTo>
                  <a:lnTo>
                    <a:pt x="156311" y="151980"/>
                  </a:lnTo>
                  <a:lnTo>
                    <a:pt x="144487" y="149593"/>
                  </a:lnTo>
                  <a:lnTo>
                    <a:pt x="132664" y="151980"/>
                  </a:lnTo>
                  <a:lnTo>
                    <a:pt x="122999" y="158508"/>
                  </a:lnTo>
                  <a:lnTo>
                    <a:pt x="116484" y="168173"/>
                  </a:lnTo>
                  <a:lnTo>
                    <a:pt x="114084" y="179997"/>
                  </a:lnTo>
                  <a:lnTo>
                    <a:pt x="115785" y="192189"/>
                  </a:lnTo>
                  <a:lnTo>
                    <a:pt x="120624" y="204431"/>
                  </a:lnTo>
                  <a:lnTo>
                    <a:pt x="128231" y="216458"/>
                  </a:lnTo>
                  <a:lnTo>
                    <a:pt x="138239" y="228015"/>
                  </a:lnTo>
                  <a:lnTo>
                    <a:pt x="39941" y="612863"/>
                  </a:lnTo>
                  <a:lnTo>
                    <a:pt x="0" y="612863"/>
                  </a:lnTo>
                  <a:lnTo>
                    <a:pt x="11772" y="646899"/>
                  </a:lnTo>
                  <a:lnTo>
                    <a:pt x="37680" y="676275"/>
                  </a:lnTo>
                  <a:lnTo>
                    <a:pt x="75184" y="699338"/>
                  </a:lnTo>
                  <a:lnTo>
                    <a:pt x="121742" y="714400"/>
                  </a:lnTo>
                  <a:lnTo>
                    <a:pt x="174802" y="719785"/>
                  </a:lnTo>
                  <a:lnTo>
                    <a:pt x="227863" y="714400"/>
                  </a:lnTo>
                  <a:lnTo>
                    <a:pt x="274408" y="699338"/>
                  </a:lnTo>
                  <a:lnTo>
                    <a:pt x="311924" y="676275"/>
                  </a:lnTo>
                  <a:lnTo>
                    <a:pt x="337832" y="646899"/>
                  </a:lnTo>
                  <a:lnTo>
                    <a:pt x="349592" y="612863"/>
                  </a:lnTo>
                  <a:lnTo>
                    <a:pt x="309651" y="612863"/>
                  </a:lnTo>
                  <a:lnTo>
                    <a:pt x="292646" y="546303"/>
                  </a:lnTo>
                  <a:lnTo>
                    <a:pt x="292646" y="612863"/>
                  </a:lnTo>
                  <a:lnTo>
                    <a:pt x="182994" y="612863"/>
                  </a:lnTo>
                  <a:lnTo>
                    <a:pt x="182994" y="259118"/>
                  </a:lnTo>
                  <a:lnTo>
                    <a:pt x="189941" y="262407"/>
                  </a:lnTo>
                  <a:lnTo>
                    <a:pt x="197104" y="265214"/>
                  </a:lnTo>
                  <a:lnTo>
                    <a:pt x="204419" y="267487"/>
                  </a:lnTo>
                  <a:lnTo>
                    <a:pt x="292646" y="612863"/>
                  </a:lnTo>
                  <a:lnTo>
                    <a:pt x="292646" y="546303"/>
                  </a:lnTo>
                  <a:lnTo>
                    <a:pt x="222580" y="271995"/>
                  </a:lnTo>
                  <a:lnTo>
                    <a:pt x="229768" y="273265"/>
                  </a:lnTo>
                  <a:lnTo>
                    <a:pt x="236956" y="274002"/>
                  </a:lnTo>
                  <a:lnTo>
                    <a:pt x="244017" y="274002"/>
                  </a:lnTo>
                  <a:lnTo>
                    <a:pt x="267665" y="272300"/>
                  </a:lnTo>
                  <a:lnTo>
                    <a:pt x="308889" y="261581"/>
                  </a:lnTo>
                  <a:lnTo>
                    <a:pt x="342366" y="248920"/>
                  </a:lnTo>
                  <a:lnTo>
                    <a:pt x="356781" y="244106"/>
                  </a:lnTo>
                  <a:lnTo>
                    <a:pt x="371221" y="240601"/>
                  </a:lnTo>
                  <a:lnTo>
                    <a:pt x="374472" y="240245"/>
                  </a:lnTo>
                  <a:lnTo>
                    <a:pt x="385902" y="238975"/>
                  </a:lnTo>
                  <a:lnTo>
                    <a:pt x="407162" y="240588"/>
                  </a:lnTo>
                  <a:lnTo>
                    <a:pt x="426605" y="245770"/>
                  </a:lnTo>
                  <a:lnTo>
                    <a:pt x="443433" y="252882"/>
                  </a:lnTo>
                  <a:lnTo>
                    <a:pt x="456831" y="260286"/>
                  </a:lnTo>
                  <a:lnTo>
                    <a:pt x="456831" y="238975"/>
                  </a:lnTo>
                  <a:lnTo>
                    <a:pt x="456831" y="232371"/>
                  </a:lnTo>
                  <a:lnTo>
                    <a:pt x="456831" y="193954"/>
                  </a:lnTo>
                  <a:close/>
                </a:path>
                <a:path w="999490" h="1000125">
                  <a:moveTo>
                    <a:pt x="525868" y="196519"/>
                  </a:moveTo>
                  <a:lnTo>
                    <a:pt x="473240" y="196519"/>
                  </a:lnTo>
                  <a:lnTo>
                    <a:pt x="473240" y="830541"/>
                  </a:lnTo>
                  <a:lnTo>
                    <a:pt x="525868" y="830541"/>
                  </a:lnTo>
                  <a:lnTo>
                    <a:pt x="525868" y="196519"/>
                  </a:lnTo>
                  <a:close/>
                </a:path>
                <a:path w="999490" h="1000125">
                  <a:moveTo>
                    <a:pt x="525868" y="152565"/>
                  </a:moveTo>
                  <a:lnTo>
                    <a:pt x="473240" y="152565"/>
                  </a:lnTo>
                  <a:lnTo>
                    <a:pt x="473240" y="180124"/>
                  </a:lnTo>
                  <a:lnTo>
                    <a:pt x="525868" y="180124"/>
                  </a:lnTo>
                  <a:lnTo>
                    <a:pt x="525868" y="152565"/>
                  </a:lnTo>
                  <a:close/>
                </a:path>
                <a:path w="999490" h="1000125">
                  <a:moveTo>
                    <a:pt x="551294" y="75742"/>
                  </a:moveTo>
                  <a:lnTo>
                    <a:pt x="547217" y="46278"/>
                  </a:lnTo>
                  <a:lnTo>
                    <a:pt x="536117" y="22199"/>
                  </a:lnTo>
                  <a:lnTo>
                    <a:pt x="519671" y="5956"/>
                  </a:lnTo>
                  <a:lnTo>
                    <a:pt x="499541" y="0"/>
                  </a:lnTo>
                  <a:lnTo>
                    <a:pt x="479425" y="5956"/>
                  </a:lnTo>
                  <a:lnTo>
                    <a:pt x="462978" y="22199"/>
                  </a:lnTo>
                  <a:lnTo>
                    <a:pt x="451878" y="46278"/>
                  </a:lnTo>
                  <a:lnTo>
                    <a:pt x="447802" y="75742"/>
                  </a:lnTo>
                  <a:lnTo>
                    <a:pt x="449224" y="93205"/>
                  </a:lnTo>
                  <a:lnTo>
                    <a:pt x="453339" y="109486"/>
                  </a:lnTo>
                  <a:lnTo>
                    <a:pt x="459892" y="124002"/>
                  </a:lnTo>
                  <a:lnTo>
                    <a:pt x="468680" y="136169"/>
                  </a:lnTo>
                  <a:lnTo>
                    <a:pt x="530415" y="136169"/>
                  </a:lnTo>
                  <a:lnTo>
                    <a:pt x="539191" y="124015"/>
                  </a:lnTo>
                  <a:lnTo>
                    <a:pt x="545757" y="109486"/>
                  </a:lnTo>
                  <a:lnTo>
                    <a:pt x="549871" y="93205"/>
                  </a:lnTo>
                  <a:lnTo>
                    <a:pt x="551294" y="75742"/>
                  </a:lnTo>
                  <a:close/>
                </a:path>
                <a:path w="999490" h="1000125">
                  <a:moveTo>
                    <a:pt x="626224" y="846937"/>
                  </a:moveTo>
                  <a:lnTo>
                    <a:pt x="465035" y="846937"/>
                  </a:lnTo>
                  <a:lnTo>
                    <a:pt x="372872" y="846937"/>
                  </a:lnTo>
                  <a:lnTo>
                    <a:pt x="372872" y="878674"/>
                  </a:lnTo>
                  <a:lnTo>
                    <a:pt x="626224" y="878674"/>
                  </a:lnTo>
                  <a:lnTo>
                    <a:pt x="626224" y="846937"/>
                  </a:lnTo>
                  <a:close/>
                </a:path>
                <a:path w="999490" h="1000125">
                  <a:moveTo>
                    <a:pt x="755726" y="939203"/>
                  </a:moveTo>
                  <a:lnTo>
                    <a:pt x="737666" y="901979"/>
                  </a:lnTo>
                  <a:lnTo>
                    <a:pt x="717029" y="895057"/>
                  </a:lnTo>
                  <a:lnTo>
                    <a:pt x="282067" y="895057"/>
                  </a:lnTo>
                  <a:lnTo>
                    <a:pt x="249008" y="919848"/>
                  </a:lnTo>
                  <a:lnTo>
                    <a:pt x="243370" y="939203"/>
                  </a:lnTo>
                  <a:lnTo>
                    <a:pt x="755726" y="939203"/>
                  </a:lnTo>
                  <a:close/>
                </a:path>
                <a:path w="999490" h="1000125">
                  <a:moveTo>
                    <a:pt x="931087" y="999972"/>
                  </a:moveTo>
                  <a:lnTo>
                    <a:pt x="912914" y="962634"/>
                  </a:lnTo>
                  <a:lnTo>
                    <a:pt x="891959" y="955598"/>
                  </a:lnTo>
                  <a:lnTo>
                    <a:pt x="107149" y="955598"/>
                  </a:lnTo>
                  <a:lnTo>
                    <a:pt x="73571" y="980808"/>
                  </a:lnTo>
                  <a:lnTo>
                    <a:pt x="68008" y="999972"/>
                  </a:lnTo>
                  <a:lnTo>
                    <a:pt x="931087" y="999972"/>
                  </a:lnTo>
                  <a:close/>
                </a:path>
                <a:path w="999490" h="1000125">
                  <a:moveTo>
                    <a:pt x="999096" y="612863"/>
                  </a:moveTo>
                  <a:lnTo>
                    <a:pt x="959154" y="612863"/>
                  </a:lnTo>
                  <a:lnTo>
                    <a:pt x="942136" y="546252"/>
                  </a:lnTo>
                  <a:lnTo>
                    <a:pt x="942136" y="612863"/>
                  </a:lnTo>
                  <a:lnTo>
                    <a:pt x="832497" y="612863"/>
                  </a:lnTo>
                  <a:lnTo>
                    <a:pt x="832497" y="259118"/>
                  </a:lnTo>
                  <a:lnTo>
                    <a:pt x="832497" y="250329"/>
                  </a:lnTo>
                  <a:lnTo>
                    <a:pt x="837590" y="247205"/>
                  </a:lnTo>
                  <a:lnTo>
                    <a:pt x="842378" y="243789"/>
                  </a:lnTo>
                  <a:lnTo>
                    <a:pt x="846950" y="240245"/>
                  </a:lnTo>
                  <a:lnTo>
                    <a:pt x="942136" y="612863"/>
                  </a:lnTo>
                  <a:lnTo>
                    <a:pt x="942136" y="546252"/>
                  </a:lnTo>
                  <a:lnTo>
                    <a:pt x="863968" y="240245"/>
                  </a:lnTo>
                  <a:lnTo>
                    <a:pt x="863650" y="238975"/>
                  </a:lnTo>
                  <a:lnTo>
                    <a:pt x="861961" y="232384"/>
                  </a:lnTo>
                  <a:lnTo>
                    <a:pt x="860844" y="228028"/>
                  </a:lnTo>
                  <a:lnTo>
                    <a:pt x="865301" y="222885"/>
                  </a:lnTo>
                  <a:lnTo>
                    <a:pt x="870864" y="216471"/>
                  </a:lnTo>
                  <a:lnTo>
                    <a:pt x="878471" y="204444"/>
                  </a:lnTo>
                  <a:lnTo>
                    <a:pt x="883310" y="192201"/>
                  </a:lnTo>
                  <a:lnTo>
                    <a:pt x="884999" y="180009"/>
                  </a:lnTo>
                  <a:lnTo>
                    <a:pt x="882611" y="168173"/>
                  </a:lnTo>
                  <a:lnTo>
                    <a:pt x="876084" y="158508"/>
                  </a:lnTo>
                  <a:lnTo>
                    <a:pt x="866419" y="151993"/>
                  </a:lnTo>
                  <a:lnTo>
                    <a:pt x="854608" y="149593"/>
                  </a:lnTo>
                  <a:lnTo>
                    <a:pt x="842772" y="151993"/>
                  </a:lnTo>
                  <a:lnTo>
                    <a:pt x="833107" y="158508"/>
                  </a:lnTo>
                  <a:lnTo>
                    <a:pt x="826592" y="168173"/>
                  </a:lnTo>
                  <a:lnTo>
                    <a:pt x="824191" y="180009"/>
                  </a:lnTo>
                  <a:lnTo>
                    <a:pt x="825258" y="187960"/>
                  </a:lnTo>
                  <a:lnTo>
                    <a:pt x="828306" y="195262"/>
                  </a:lnTo>
                  <a:lnTo>
                    <a:pt x="833132" y="201536"/>
                  </a:lnTo>
                  <a:lnTo>
                    <a:pt x="839520" y="206413"/>
                  </a:lnTo>
                  <a:lnTo>
                    <a:pt x="843445" y="208661"/>
                  </a:lnTo>
                  <a:lnTo>
                    <a:pt x="844804" y="213677"/>
                  </a:lnTo>
                  <a:lnTo>
                    <a:pt x="840320" y="221526"/>
                  </a:lnTo>
                  <a:lnTo>
                    <a:pt x="835304" y="222885"/>
                  </a:lnTo>
                  <a:lnTo>
                    <a:pt x="826897" y="218084"/>
                  </a:lnTo>
                  <a:lnTo>
                    <a:pt x="823023" y="214769"/>
                  </a:lnTo>
                  <a:lnTo>
                    <a:pt x="819696" y="211010"/>
                  </a:lnTo>
                  <a:lnTo>
                    <a:pt x="816089" y="213817"/>
                  </a:lnTo>
                  <a:lnTo>
                    <a:pt x="816089" y="259118"/>
                  </a:lnTo>
                  <a:lnTo>
                    <a:pt x="816089" y="612863"/>
                  </a:lnTo>
                  <a:lnTo>
                    <a:pt x="706450" y="612863"/>
                  </a:lnTo>
                  <a:lnTo>
                    <a:pt x="793521" y="271995"/>
                  </a:lnTo>
                  <a:lnTo>
                    <a:pt x="794664" y="267500"/>
                  </a:lnTo>
                  <a:lnTo>
                    <a:pt x="801992" y="265214"/>
                  </a:lnTo>
                  <a:lnTo>
                    <a:pt x="809155" y="262407"/>
                  </a:lnTo>
                  <a:lnTo>
                    <a:pt x="816089" y="259118"/>
                  </a:lnTo>
                  <a:lnTo>
                    <a:pt x="816089" y="213817"/>
                  </a:lnTo>
                  <a:lnTo>
                    <a:pt x="810514" y="218147"/>
                  </a:lnTo>
                  <a:lnTo>
                    <a:pt x="797039" y="225069"/>
                  </a:lnTo>
                  <a:lnTo>
                    <a:pt x="778738" y="230314"/>
                  </a:lnTo>
                  <a:lnTo>
                    <a:pt x="755078" y="232384"/>
                  </a:lnTo>
                  <a:lnTo>
                    <a:pt x="733044" y="230060"/>
                  </a:lnTo>
                  <a:lnTo>
                    <a:pt x="712597" y="223964"/>
                  </a:lnTo>
                  <a:lnTo>
                    <a:pt x="693331" y="215417"/>
                  </a:lnTo>
                  <a:lnTo>
                    <a:pt x="661822" y="198869"/>
                  </a:lnTo>
                  <a:lnTo>
                    <a:pt x="649084" y="192709"/>
                  </a:lnTo>
                  <a:lnTo>
                    <a:pt x="636422" y="187756"/>
                  </a:lnTo>
                  <a:lnTo>
                    <a:pt x="623709" y="184543"/>
                  </a:lnTo>
                  <a:lnTo>
                    <a:pt x="598881" y="183070"/>
                  </a:lnTo>
                  <a:lnTo>
                    <a:pt x="575271" y="185597"/>
                  </a:lnTo>
                  <a:lnTo>
                    <a:pt x="555510" y="189953"/>
                  </a:lnTo>
                  <a:lnTo>
                    <a:pt x="542251" y="193954"/>
                  </a:lnTo>
                  <a:lnTo>
                    <a:pt x="542251" y="260324"/>
                  </a:lnTo>
                  <a:lnTo>
                    <a:pt x="555650" y="252933"/>
                  </a:lnTo>
                  <a:lnTo>
                    <a:pt x="572477" y="245821"/>
                  </a:lnTo>
                  <a:lnTo>
                    <a:pt x="591921" y="240626"/>
                  </a:lnTo>
                  <a:lnTo>
                    <a:pt x="613194" y="238975"/>
                  </a:lnTo>
                  <a:lnTo>
                    <a:pt x="627875" y="240601"/>
                  </a:lnTo>
                  <a:lnTo>
                    <a:pt x="642315" y="244106"/>
                  </a:lnTo>
                  <a:lnTo>
                    <a:pt x="656729" y="248920"/>
                  </a:lnTo>
                  <a:lnTo>
                    <a:pt x="690194" y="261569"/>
                  </a:lnTo>
                  <a:lnTo>
                    <a:pt x="710018" y="267843"/>
                  </a:lnTo>
                  <a:lnTo>
                    <a:pt x="731431" y="272300"/>
                  </a:lnTo>
                  <a:lnTo>
                    <a:pt x="755078" y="274002"/>
                  </a:lnTo>
                  <a:lnTo>
                    <a:pt x="762139" y="274002"/>
                  </a:lnTo>
                  <a:lnTo>
                    <a:pt x="769327" y="273265"/>
                  </a:lnTo>
                  <a:lnTo>
                    <a:pt x="776503" y="271995"/>
                  </a:lnTo>
                  <a:lnTo>
                    <a:pt x="689432" y="612863"/>
                  </a:lnTo>
                  <a:lnTo>
                    <a:pt x="649490" y="612863"/>
                  </a:lnTo>
                  <a:lnTo>
                    <a:pt x="661263" y="646899"/>
                  </a:lnTo>
                  <a:lnTo>
                    <a:pt x="687171" y="676275"/>
                  </a:lnTo>
                  <a:lnTo>
                    <a:pt x="724674" y="699338"/>
                  </a:lnTo>
                  <a:lnTo>
                    <a:pt x="771232" y="714400"/>
                  </a:lnTo>
                  <a:lnTo>
                    <a:pt x="824293" y="719785"/>
                  </a:lnTo>
                  <a:lnTo>
                    <a:pt x="877354" y="714400"/>
                  </a:lnTo>
                  <a:lnTo>
                    <a:pt x="923899" y="699338"/>
                  </a:lnTo>
                  <a:lnTo>
                    <a:pt x="961415" y="676275"/>
                  </a:lnTo>
                  <a:lnTo>
                    <a:pt x="987323" y="646899"/>
                  </a:lnTo>
                  <a:lnTo>
                    <a:pt x="999096" y="612863"/>
                  </a:lnTo>
                  <a:close/>
                </a:path>
              </a:pathLst>
            </a:custGeom>
            <a:solidFill>
              <a:srgbClr val="1AC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" y="6234879"/>
              <a:ext cx="1993900" cy="4052570"/>
            </a:xfrm>
            <a:custGeom>
              <a:avLst/>
              <a:gdLst/>
              <a:ahLst/>
              <a:cxnLst/>
              <a:rect l="l" t="t" r="r" b="b"/>
              <a:pathLst>
                <a:path w="1993900" h="4052570">
                  <a:moveTo>
                    <a:pt x="1192711" y="4052120"/>
                  </a:moveTo>
                  <a:lnTo>
                    <a:pt x="1128262" y="4052120"/>
                  </a:lnTo>
                  <a:lnTo>
                    <a:pt x="1265111" y="3844221"/>
                  </a:lnTo>
                  <a:lnTo>
                    <a:pt x="1278194" y="3824646"/>
                  </a:lnTo>
                  <a:lnTo>
                    <a:pt x="1290775" y="3805121"/>
                  </a:lnTo>
                  <a:lnTo>
                    <a:pt x="1315367" y="3766424"/>
                  </a:lnTo>
                  <a:lnTo>
                    <a:pt x="1894459" y="2886340"/>
                  </a:lnTo>
                  <a:lnTo>
                    <a:pt x="1899281" y="2879452"/>
                  </a:lnTo>
                  <a:lnTo>
                    <a:pt x="1903869" y="2872416"/>
                  </a:lnTo>
                  <a:lnTo>
                    <a:pt x="1925237" y="2831099"/>
                  </a:lnTo>
                  <a:lnTo>
                    <a:pt x="1937903" y="2788325"/>
                  </a:lnTo>
                  <a:lnTo>
                    <a:pt x="1942167" y="2743982"/>
                  </a:lnTo>
                  <a:lnTo>
                    <a:pt x="1941692" y="2729078"/>
                  </a:lnTo>
                  <a:lnTo>
                    <a:pt x="1934587" y="2685100"/>
                  </a:lnTo>
                  <a:lnTo>
                    <a:pt x="1919232" y="2643282"/>
                  </a:lnTo>
                  <a:lnTo>
                    <a:pt x="1899307" y="2609554"/>
                  </a:lnTo>
                  <a:lnTo>
                    <a:pt x="1894459" y="2603053"/>
                  </a:lnTo>
                  <a:lnTo>
                    <a:pt x="1315009" y="1722075"/>
                  </a:lnTo>
                  <a:lnTo>
                    <a:pt x="1265111" y="1643384"/>
                  </a:lnTo>
                  <a:lnTo>
                    <a:pt x="342462" y="241258"/>
                  </a:lnTo>
                  <a:lnTo>
                    <a:pt x="299001" y="188405"/>
                  </a:lnTo>
                  <a:lnTo>
                    <a:pt x="267859" y="157377"/>
                  </a:lnTo>
                  <a:lnTo>
                    <a:pt x="230842" y="126531"/>
                  </a:lnTo>
                  <a:lnTo>
                    <a:pt x="188251" y="98299"/>
                  </a:lnTo>
                  <a:lnTo>
                    <a:pt x="140384" y="75119"/>
                  </a:lnTo>
                  <a:lnTo>
                    <a:pt x="87542" y="59425"/>
                  </a:lnTo>
                  <a:lnTo>
                    <a:pt x="30025" y="53652"/>
                  </a:lnTo>
                  <a:lnTo>
                    <a:pt x="0" y="53652"/>
                  </a:lnTo>
                  <a:lnTo>
                    <a:pt x="0" y="0"/>
                  </a:lnTo>
                  <a:lnTo>
                    <a:pt x="29488" y="0"/>
                  </a:lnTo>
                  <a:lnTo>
                    <a:pt x="88673" y="5140"/>
                  </a:lnTo>
                  <a:lnTo>
                    <a:pt x="143414" y="19294"/>
                  </a:lnTo>
                  <a:lnTo>
                    <a:pt x="193520" y="40557"/>
                  </a:lnTo>
                  <a:lnTo>
                    <a:pt x="238799" y="67026"/>
                  </a:lnTo>
                  <a:lnTo>
                    <a:pt x="279060" y="96799"/>
                  </a:lnTo>
                  <a:lnTo>
                    <a:pt x="314112" y="127971"/>
                  </a:lnTo>
                  <a:lnTo>
                    <a:pt x="343764" y="158640"/>
                  </a:lnTo>
                  <a:lnTo>
                    <a:pt x="386099" y="210855"/>
                  </a:lnTo>
                  <a:lnTo>
                    <a:pt x="1312860" y="1619240"/>
                  </a:lnTo>
                  <a:lnTo>
                    <a:pt x="1359896" y="1692387"/>
                  </a:lnTo>
                  <a:lnTo>
                    <a:pt x="1938809" y="2572114"/>
                  </a:lnTo>
                  <a:lnTo>
                    <a:pt x="1968013" y="2620205"/>
                  </a:lnTo>
                  <a:lnTo>
                    <a:pt x="1986860" y="2671611"/>
                  </a:lnTo>
                  <a:lnTo>
                    <a:pt x="1993540" y="2705657"/>
                  </a:lnTo>
                  <a:lnTo>
                    <a:pt x="1993540" y="2782305"/>
                  </a:lnTo>
                  <a:lnTo>
                    <a:pt x="1981665" y="2833925"/>
                  </a:lnTo>
                  <a:lnTo>
                    <a:pt x="1959556" y="2884015"/>
                  </a:lnTo>
                  <a:lnTo>
                    <a:pt x="1937737" y="2917101"/>
                  </a:lnTo>
                  <a:lnTo>
                    <a:pt x="1359719" y="3796649"/>
                  </a:lnTo>
                  <a:lnTo>
                    <a:pt x="1309642" y="3874445"/>
                  </a:lnTo>
                  <a:lnTo>
                    <a:pt x="1192711" y="4052120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" y="1"/>
              <a:ext cx="1993900" cy="3771265"/>
            </a:xfrm>
            <a:custGeom>
              <a:avLst/>
              <a:gdLst/>
              <a:ahLst/>
              <a:cxnLst/>
              <a:rect l="l" t="t" r="r" b="b"/>
              <a:pathLst>
                <a:path w="1993900" h="3771265">
                  <a:moveTo>
                    <a:pt x="52173" y="3770696"/>
                  </a:moveTo>
                  <a:lnTo>
                    <a:pt x="0" y="3770696"/>
                  </a:lnTo>
                  <a:lnTo>
                    <a:pt x="0" y="3719016"/>
                  </a:lnTo>
                  <a:lnTo>
                    <a:pt x="29488" y="3719016"/>
                  </a:lnTo>
                  <a:lnTo>
                    <a:pt x="86956" y="3713234"/>
                  </a:lnTo>
                  <a:lnTo>
                    <a:pt x="139784" y="3697507"/>
                  </a:lnTo>
                  <a:lnTo>
                    <a:pt x="187674" y="3674265"/>
                  </a:lnTo>
                  <a:lnTo>
                    <a:pt x="230328" y="3645936"/>
                  </a:lnTo>
                  <a:lnTo>
                    <a:pt x="267450" y="3614950"/>
                  </a:lnTo>
                  <a:lnTo>
                    <a:pt x="298741" y="3583735"/>
                  </a:lnTo>
                  <a:lnTo>
                    <a:pt x="323904" y="3554721"/>
                  </a:lnTo>
                  <a:lnTo>
                    <a:pt x="1265111" y="2128926"/>
                  </a:lnTo>
                  <a:lnTo>
                    <a:pt x="1278194" y="2109351"/>
                  </a:lnTo>
                  <a:lnTo>
                    <a:pt x="1290775" y="2089827"/>
                  </a:lnTo>
                  <a:lnTo>
                    <a:pt x="1315367" y="2051130"/>
                  </a:lnTo>
                  <a:lnTo>
                    <a:pt x="1894459" y="1171045"/>
                  </a:lnTo>
                  <a:lnTo>
                    <a:pt x="1919233" y="1129386"/>
                  </a:lnTo>
                  <a:lnTo>
                    <a:pt x="1934589" y="1087568"/>
                  </a:lnTo>
                  <a:lnTo>
                    <a:pt x="1941692" y="1043590"/>
                  </a:lnTo>
                  <a:lnTo>
                    <a:pt x="1942167" y="1028687"/>
                  </a:lnTo>
                  <a:lnTo>
                    <a:pt x="1941692" y="1013784"/>
                  </a:lnTo>
                  <a:lnTo>
                    <a:pt x="1934587" y="969806"/>
                  </a:lnTo>
                  <a:lnTo>
                    <a:pt x="1919232" y="927987"/>
                  </a:lnTo>
                  <a:lnTo>
                    <a:pt x="1899307" y="894260"/>
                  </a:lnTo>
                  <a:lnTo>
                    <a:pt x="1894459" y="887759"/>
                  </a:lnTo>
                  <a:lnTo>
                    <a:pt x="1315009" y="6780"/>
                  </a:lnTo>
                  <a:lnTo>
                    <a:pt x="1310709" y="0"/>
                  </a:lnTo>
                  <a:lnTo>
                    <a:pt x="1374970" y="0"/>
                  </a:lnTo>
                  <a:lnTo>
                    <a:pt x="1938809" y="856819"/>
                  </a:lnTo>
                  <a:lnTo>
                    <a:pt x="1944440" y="864488"/>
                  </a:lnTo>
                  <a:lnTo>
                    <a:pt x="1968013" y="904911"/>
                  </a:lnTo>
                  <a:lnTo>
                    <a:pt x="1986860" y="956317"/>
                  </a:lnTo>
                  <a:lnTo>
                    <a:pt x="1993540" y="990362"/>
                  </a:lnTo>
                  <a:lnTo>
                    <a:pt x="1993540" y="1067011"/>
                  </a:lnTo>
                  <a:lnTo>
                    <a:pt x="1981665" y="1118630"/>
                  </a:lnTo>
                  <a:lnTo>
                    <a:pt x="1959556" y="1168720"/>
                  </a:lnTo>
                  <a:lnTo>
                    <a:pt x="1937737" y="1201806"/>
                  </a:lnTo>
                  <a:lnTo>
                    <a:pt x="1359719" y="2081354"/>
                  </a:lnTo>
                  <a:lnTo>
                    <a:pt x="1309642" y="2159151"/>
                  </a:lnTo>
                  <a:lnTo>
                    <a:pt x="386636" y="3561634"/>
                  </a:lnTo>
                  <a:lnTo>
                    <a:pt x="344016" y="3613872"/>
                  </a:lnTo>
                  <a:lnTo>
                    <a:pt x="314271" y="3644564"/>
                  </a:lnTo>
                  <a:lnTo>
                    <a:pt x="279152" y="3675765"/>
                  </a:lnTo>
                  <a:lnTo>
                    <a:pt x="238845" y="3705567"/>
                  </a:lnTo>
                  <a:lnTo>
                    <a:pt x="193539" y="3732065"/>
                  </a:lnTo>
                  <a:lnTo>
                    <a:pt x="143419" y="3753351"/>
                  </a:lnTo>
                  <a:lnTo>
                    <a:pt x="88673" y="3767522"/>
                  </a:lnTo>
                  <a:lnTo>
                    <a:pt x="52173" y="3770696"/>
                  </a:lnTo>
                  <a:close/>
                </a:path>
              </a:pathLst>
            </a:custGeom>
            <a:solidFill>
              <a:srgbClr val="3AD49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0"/>
              </a:spcBef>
            </a:pPr>
            <a:r>
              <a:rPr dirty="0" spc="-10"/>
              <a:t>Fungovanie holdingových </a:t>
            </a:r>
            <a:r>
              <a:rPr dirty="0"/>
              <a:t>štruktúr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10"/>
              <a:t> akvizičné poradenstvo</a:t>
            </a:r>
          </a:p>
        </p:txBody>
      </p:sp>
      <p:grpSp>
        <p:nvGrpSpPr>
          <p:cNvPr id="12" name="object 12" descr=""/>
          <p:cNvGrpSpPr/>
          <p:nvPr/>
        </p:nvGrpSpPr>
        <p:grpSpPr>
          <a:xfrm>
            <a:off x="11764363" y="2867588"/>
            <a:ext cx="102235" cy="4310380"/>
            <a:chOff x="11764363" y="2867588"/>
            <a:chExt cx="102235" cy="431038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64363" y="2867588"/>
              <a:ext cx="102008" cy="10200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64363" y="5392299"/>
              <a:ext cx="102008" cy="10200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64363" y="7075440"/>
              <a:ext cx="102008" cy="10200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1087099" y="2217114"/>
            <a:ext cx="7202170" cy="585279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30"/>
              </a:spcBef>
            </a:pPr>
            <a:endParaRPr sz="2400">
              <a:latin typeface="Times New Roman"/>
              <a:cs typeface="Times New Roman"/>
            </a:endParaRPr>
          </a:p>
          <a:p>
            <a:pPr marL="955040" marR="608330">
              <a:lnSpc>
                <a:spcPct val="114999"/>
              </a:lnSpc>
              <a:spcBef>
                <a:spcPts val="5"/>
              </a:spcBef>
            </a:pPr>
            <a:r>
              <a:rPr dirty="0" sz="2400" spc="75" b="1">
                <a:solidFill>
                  <a:srgbClr val="FFFFFF"/>
                </a:solidFill>
                <a:latin typeface="Gill Sans MT"/>
                <a:cs typeface="Gill Sans MT"/>
              </a:rPr>
              <a:t>Daňovo-</a:t>
            </a:r>
            <a:r>
              <a:rPr dirty="0" sz="2400" spc="120" b="1">
                <a:solidFill>
                  <a:srgbClr val="FFFFFF"/>
                </a:solidFill>
                <a:latin typeface="Gill Sans MT"/>
                <a:cs typeface="Gill Sans MT"/>
              </a:rPr>
              <a:t>právne</a:t>
            </a:r>
            <a:r>
              <a:rPr dirty="0" sz="2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45" b="1">
                <a:solidFill>
                  <a:srgbClr val="FFFFFF"/>
                </a:solidFill>
                <a:latin typeface="Gill Sans MT"/>
                <a:cs typeface="Gill Sans MT"/>
              </a:rPr>
              <a:t>aspekty</a:t>
            </a:r>
            <a:r>
              <a:rPr dirty="0" sz="2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25" b="1">
                <a:solidFill>
                  <a:srgbClr val="FFFFFF"/>
                </a:solidFill>
                <a:latin typeface="Gill Sans MT"/>
                <a:cs typeface="Gill Sans MT"/>
              </a:rPr>
              <a:t>fungovania </a:t>
            </a:r>
            <a:r>
              <a:rPr dirty="0" sz="2400" spc="90" b="1">
                <a:solidFill>
                  <a:srgbClr val="FFFFFF"/>
                </a:solidFill>
                <a:latin typeface="Gill Sans MT"/>
                <a:cs typeface="Gill Sans MT"/>
              </a:rPr>
              <a:t>aktívneho</a:t>
            </a:r>
            <a:r>
              <a:rPr dirty="0" sz="2400" spc="-5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70" b="1">
                <a:solidFill>
                  <a:srgbClr val="FFFFFF"/>
                </a:solidFill>
                <a:latin typeface="Gill Sans MT"/>
                <a:cs typeface="Gill Sans MT"/>
              </a:rPr>
              <a:t>holdingu</a:t>
            </a:r>
            <a:r>
              <a:rPr dirty="0" sz="2400" spc="-4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55" b="1">
                <a:solidFill>
                  <a:srgbClr val="FFFFFF"/>
                </a:solidFill>
                <a:latin typeface="Gill Sans MT"/>
                <a:cs typeface="Gill Sans MT"/>
              </a:rPr>
              <a:t>so</a:t>
            </a:r>
            <a:r>
              <a:rPr dirty="0" sz="2400" spc="-4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Gill Sans MT"/>
                <a:cs typeface="Gill Sans MT"/>
              </a:rPr>
              <a:t>zámerom </a:t>
            </a:r>
            <a:r>
              <a:rPr dirty="0" sz="2400" spc="100" b="1">
                <a:solidFill>
                  <a:srgbClr val="FFFFFF"/>
                </a:solidFill>
                <a:latin typeface="Gill Sans MT"/>
                <a:cs typeface="Gill Sans MT"/>
              </a:rPr>
              <a:t>dosiahnutia</a:t>
            </a:r>
            <a:r>
              <a:rPr dirty="0" sz="2400" spc="-4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14" b="1">
                <a:solidFill>
                  <a:srgbClr val="FFFFFF"/>
                </a:solidFill>
                <a:latin typeface="Gill Sans MT"/>
                <a:cs typeface="Gill Sans MT"/>
              </a:rPr>
              <a:t>oslobodenia</a:t>
            </a:r>
            <a:r>
              <a:rPr dirty="0" sz="2400" spc="-4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25" b="1">
                <a:solidFill>
                  <a:srgbClr val="FFFFFF"/>
                </a:solidFill>
                <a:latin typeface="Gill Sans MT"/>
                <a:cs typeface="Gill Sans MT"/>
              </a:rPr>
              <a:t>výnosov</a:t>
            </a:r>
            <a:r>
              <a:rPr dirty="0" sz="2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Gill Sans MT"/>
                <a:cs typeface="Gill Sans MT"/>
              </a:rPr>
              <a:t>pri </a:t>
            </a:r>
            <a:r>
              <a:rPr dirty="0" sz="2400" spc="90" b="1">
                <a:solidFill>
                  <a:srgbClr val="FFFFFF"/>
                </a:solidFill>
                <a:latin typeface="Gill Sans MT"/>
                <a:cs typeface="Gill Sans MT"/>
              </a:rPr>
              <a:t>predaji</a:t>
            </a:r>
            <a:r>
              <a:rPr dirty="0" sz="2400" spc="-5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35" b="1">
                <a:solidFill>
                  <a:srgbClr val="FFFFFF"/>
                </a:solidFill>
                <a:latin typeface="Gill Sans MT"/>
                <a:cs typeface="Gill Sans MT"/>
              </a:rPr>
              <a:t>obchodných</a:t>
            </a:r>
            <a:r>
              <a:rPr dirty="0" sz="2400" spc="-5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95" b="1">
                <a:solidFill>
                  <a:srgbClr val="FFFFFF"/>
                </a:solidFill>
                <a:latin typeface="Gill Sans MT"/>
                <a:cs typeface="Gill Sans MT"/>
              </a:rPr>
              <a:t>podielov</a:t>
            </a:r>
            <a:r>
              <a:rPr dirty="0" sz="2400" spc="-5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30" b="1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dirty="0" sz="2400" spc="-5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45" b="1">
                <a:solidFill>
                  <a:srgbClr val="FFFFFF"/>
                </a:solidFill>
                <a:latin typeface="Gill Sans MT"/>
                <a:cs typeface="Gill Sans MT"/>
              </a:rPr>
              <a:t>rámci </a:t>
            </a:r>
            <a:r>
              <a:rPr dirty="0" sz="2400" spc="50" b="1">
                <a:solidFill>
                  <a:srgbClr val="FFFFFF"/>
                </a:solidFill>
                <a:latin typeface="Gill Sans MT"/>
                <a:cs typeface="Gill Sans MT"/>
              </a:rPr>
              <a:t>holdingu;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400">
              <a:latin typeface="Gill Sans MT"/>
              <a:cs typeface="Gill Sans MT"/>
            </a:endParaRPr>
          </a:p>
          <a:p>
            <a:pPr marL="955040" marR="1172845">
              <a:lnSpc>
                <a:spcPct val="114999"/>
              </a:lnSpc>
            </a:pP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Akvizičné</a:t>
            </a:r>
            <a:r>
              <a:rPr dirty="0" sz="2400" spc="3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30" b="1">
                <a:solidFill>
                  <a:srgbClr val="FFFFFF"/>
                </a:solidFill>
                <a:latin typeface="Gill Sans MT"/>
                <a:cs typeface="Gill Sans MT"/>
              </a:rPr>
              <a:t>daňovo-</a:t>
            </a:r>
            <a:r>
              <a:rPr dirty="0" sz="2400" spc="110" b="1">
                <a:solidFill>
                  <a:srgbClr val="FFFFFF"/>
                </a:solidFill>
                <a:latin typeface="Gill Sans MT"/>
                <a:cs typeface="Gill Sans MT"/>
              </a:rPr>
              <a:t>právne </a:t>
            </a:r>
            <a:r>
              <a:rPr dirty="0" sz="2400" spc="114" b="1">
                <a:solidFill>
                  <a:srgbClr val="FFFFFF"/>
                </a:solidFill>
                <a:latin typeface="Gill Sans MT"/>
                <a:cs typeface="Gill Sans MT"/>
              </a:rPr>
              <a:t>poradenstvo</a:t>
            </a:r>
            <a:r>
              <a:rPr dirty="0" sz="2400" spc="-4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pri</a:t>
            </a:r>
            <a:r>
              <a:rPr dirty="0" sz="2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20" b="1">
                <a:solidFill>
                  <a:srgbClr val="FFFFFF"/>
                </a:solidFill>
                <a:latin typeface="Gill Sans MT"/>
                <a:cs typeface="Gill Sans MT"/>
              </a:rPr>
              <a:t>nákupe</a:t>
            </a:r>
            <a:r>
              <a:rPr dirty="0" sz="2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265" b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dirty="0" sz="2400" spc="-3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80" b="1">
                <a:solidFill>
                  <a:srgbClr val="FFFFFF"/>
                </a:solidFill>
                <a:latin typeface="Gill Sans MT"/>
                <a:cs typeface="Gill Sans MT"/>
              </a:rPr>
              <a:t>predaji </a:t>
            </a:r>
            <a:r>
              <a:rPr dirty="0" sz="2400" spc="95" b="1">
                <a:solidFill>
                  <a:srgbClr val="FFFFFF"/>
                </a:solidFill>
                <a:latin typeface="Gill Sans MT"/>
                <a:cs typeface="Gill Sans MT"/>
              </a:rPr>
              <a:t>spoločností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400">
              <a:latin typeface="Gill Sans MT"/>
              <a:cs typeface="Gill Sans MT"/>
            </a:endParaRPr>
          </a:p>
          <a:p>
            <a:pPr marL="955040" marR="790575">
              <a:lnSpc>
                <a:spcPct val="114999"/>
              </a:lnSpc>
            </a:pPr>
            <a:r>
              <a:rPr dirty="0" sz="2400" spc="60" b="1">
                <a:solidFill>
                  <a:srgbClr val="FFFFFF"/>
                </a:solidFill>
                <a:latin typeface="Gill Sans MT"/>
                <a:cs typeface="Gill Sans MT"/>
              </a:rPr>
              <a:t>Optimalizácie</a:t>
            </a:r>
            <a:r>
              <a:rPr dirty="0" sz="2400" spc="-5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80" b="1">
                <a:solidFill>
                  <a:srgbClr val="FFFFFF"/>
                </a:solidFill>
                <a:latin typeface="Gill Sans MT"/>
                <a:cs typeface="Gill Sans MT"/>
              </a:rPr>
              <a:t>rodinných</a:t>
            </a:r>
            <a:r>
              <a:rPr dirty="0" sz="2400" spc="-5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85" b="1">
                <a:solidFill>
                  <a:srgbClr val="FFFFFF"/>
                </a:solidFill>
                <a:latin typeface="Gill Sans MT"/>
                <a:cs typeface="Gill Sans MT"/>
              </a:rPr>
              <a:t>podnikov</a:t>
            </a:r>
            <a:r>
              <a:rPr dirty="0" sz="2400" spc="-5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215" b="1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dirty="0" sz="2400" spc="114" b="1">
                <a:solidFill>
                  <a:srgbClr val="FFFFFF"/>
                </a:solidFill>
                <a:latin typeface="Gill Sans MT"/>
                <a:cs typeface="Gill Sans MT"/>
              </a:rPr>
              <a:t>podpora</a:t>
            </a:r>
            <a:r>
              <a:rPr dirty="0" sz="2400" spc="-45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Gill Sans MT"/>
                <a:cs typeface="Gill Sans MT"/>
              </a:rPr>
              <a:t>pri</a:t>
            </a:r>
            <a:r>
              <a:rPr dirty="0" sz="2400" spc="-4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105" b="1">
                <a:solidFill>
                  <a:srgbClr val="FFFFFF"/>
                </a:solidFill>
                <a:latin typeface="Gill Sans MT"/>
                <a:cs typeface="Gill Sans MT"/>
              </a:rPr>
              <a:t>zavádzaní</a:t>
            </a:r>
            <a:r>
              <a:rPr dirty="0" sz="2400" spc="-4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400" spc="90" b="1">
                <a:solidFill>
                  <a:srgbClr val="FFFFFF"/>
                </a:solidFill>
                <a:latin typeface="Gill Sans MT"/>
                <a:cs typeface="Gill Sans MT"/>
              </a:rPr>
              <a:t>inovácií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91115" y="625035"/>
            <a:ext cx="3952874" cy="8762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4374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349" y="0"/>
            <a:ext cx="9997650" cy="102869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821" y="535958"/>
            <a:ext cx="2066924" cy="9810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2093289"/>
            <a:ext cx="4185285" cy="6178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850">
                <a:solidFill>
                  <a:srgbClr val="FAFAFA"/>
                </a:solidFill>
              </a:rPr>
              <a:t>Kreston </a:t>
            </a:r>
            <a:r>
              <a:rPr dirty="0" sz="3850" spc="-10">
                <a:solidFill>
                  <a:srgbClr val="FAFAFA"/>
                </a:solidFill>
              </a:rPr>
              <a:t>Slovakia</a:t>
            </a:r>
            <a:endParaRPr sz="3850"/>
          </a:p>
        </p:txBody>
      </p:sp>
      <p:sp>
        <p:nvSpPr>
          <p:cNvPr id="6" name="object 6" descr=""/>
          <p:cNvSpPr txBox="1"/>
          <p:nvPr/>
        </p:nvSpPr>
        <p:spPr>
          <a:xfrm>
            <a:off x="1016000" y="3289038"/>
            <a:ext cx="5621655" cy="53428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85115">
              <a:lnSpc>
                <a:spcPct val="117300"/>
              </a:lnSpc>
              <a:spcBef>
                <a:spcPts val="90"/>
              </a:spcBef>
            </a:pPr>
            <a:r>
              <a:rPr dirty="0" sz="3250" b="1">
                <a:solidFill>
                  <a:srgbClr val="42BAC7"/>
                </a:solidFill>
                <a:latin typeface="Tahoma"/>
                <a:cs typeface="Tahoma"/>
              </a:rPr>
              <a:t>Apollo</a:t>
            </a:r>
            <a:r>
              <a:rPr dirty="0" sz="3250" spc="60" b="1">
                <a:solidFill>
                  <a:srgbClr val="42BAC7"/>
                </a:solidFill>
                <a:latin typeface="Tahoma"/>
                <a:cs typeface="Tahoma"/>
              </a:rPr>
              <a:t> </a:t>
            </a:r>
            <a:r>
              <a:rPr dirty="0" sz="3250" b="1">
                <a:solidFill>
                  <a:srgbClr val="42BAC7"/>
                </a:solidFill>
                <a:latin typeface="Tahoma"/>
                <a:cs typeface="Tahoma"/>
              </a:rPr>
              <a:t>Business</a:t>
            </a:r>
            <a:r>
              <a:rPr dirty="0" sz="3250" spc="60" b="1">
                <a:solidFill>
                  <a:srgbClr val="42BAC7"/>
                </a:solidFill>
                <a:latin typeface="Tahoma"/>
                <a:cs typeface="Tahoma"/>
              </a:rPr>
              <a:t> </a:t>
            </a:r>
            <a:r>
              <a:rPr dirty="0" sz="3250" b="1">
                <a:solidFill>
                  <a:srgbClr val="42BAC7"/>
                </a:solidFill>
                <a:latin typeface="Tahoma"/>
                <a:cs typeface="Tahoma"/>
              </a:rPr>
              <a:t>Center</a:t>
            </a:r>
            <a:r>
              <a:rPr dirty="0" sz="3250" spc="55" b="1">
                <a:solidFill>
                  <a:srgbClr val="42BAC7"/>
                </a:solidFill>
                <a:latin typeface="Tahoma"/>
                <a:cs typeface="Tahoma"/>
              </a:rPr>
              <a:t> </a:t>
            </a:r>
            <a:r>
              <a:rPr dirty="0" sz="3250" spc="-25" b="1">
                <a:solidFill>
                  <a:srgbClr val="42BAC7"/>
                </a:solidFill>
                <a:latin typeface="Tahoma"/>
                <a:cs typeface="Tahoma"/>
              </a:rPr>
              <a:t>II </a:t>
            </a:r>
            <a:r>
              <a:rPr dirty="0" sz="3250" b="1">
                <a:solidFill>
                  <a:srgbClr val="42BAC7"/>
                </a:solidFill>
                <a:latin typeface="Tahoma"/>
                <a:cs typeface="Tahoma"/>
              </a:rPr>
              <a:t>Mlynské</a:t>
            </a:r>
            <a:r>
              <a:rPr dirty="0" sz="3250" spc="35" b="1">
                <a:solidFill>
                  <a:srgbClr val="42BAC7"/>
                </a:solidFill>
                <a:latin typeface="Tahoma"/>
                <a:cs typeface="Tahoma"/>
              </a:rPr>
              <a:t> </a:t>
            </a:r>
            <a:r>
              <a:rPr dirty="0" sz="3250" b="1">
                <a:solidFill>
                  <a:srgbClr val="42BAC7"/>
                </a:solidFill>
                <a:latin typeface="Tahoma"/>
                <a:cs typeface="Tahoma"/>
              </a:rPr>
              <a:t>nivy</a:t>
            </a:r>
            <a:r>
              <a:rPr dirty="0" sz="3250" spc="50" b="1">
                <a:solidFill>
                  <a:srgbClr val="42BAC7"/>
                </a:solidFill>
                <a:latin typeface="Tahoma"/>
                <a:cs typeface="Tahoma"/>
              </a:rPr>
              <a:t> </a:t>
            </a:r>
            <a:r>
              <a:rPr dirty="0" sz="3250" spc="-25" b="1">
                <a:solidFill>
                  <a:srgbClr val="42BAC7"/>
                </a:solidFill>
                <a:latin typeface="Tahoma"/>
                <a:cs typeface="Tahoma"/>
              </a:rPr>
              <a:t>49</a:t>
            </a:r>
            <a:endParaRPr sz="3250">
              <a:latin typeface="Tahoma"/>
              <a:cs typeface="Tahoma"/>
            </a:endParaRPr>
          </a:p>
          <a:p>
            <a:pPr marL="12700" marR="1264285">
              <a:lnSpc>
                <a:spcPct val="117300"/>
              </a:lnSpc>
            </a:pPr>
            <a:r>
              <a:rPr dirty="0" sz="3250" b="1">
                <a:solidFill>
                  <a:srgbClr val="42BAC7"/>
                </a:solidFill>
                <a:latin typeface="Tahoma"/>
                <a:cs typeface="Tahoma"/>
              </a:rPr>
              <a:t>821</a:t>
            </a:r>
            <a:r>
              <a:rPr dirty="0" sz="3250" spc="-15" b="1">
                <a:solidFill>
                  <a:srgbClr val="42BAC7"/>
                </a:solidFill>
                <a:latin typeface="Tahoma"/>
                <a:cs typeface="Tahoma"/>
              </a:rPr>
              <a:t> </a:t>
            </a:r>
            <a:r>
              <a:rPr dirty="0" sz="3250" b="1">
                <a:solidFill>
                  <a:srgbClr val="42BAC7"/>
                </a:solidFill>
                <a:latin typeface="Tahoma"/>
                <a:cs typeface="Tahoma"/>
              </a:rPr>
              <a:t>09 </a:t>
            </a:r>
            <a:r>
              <a:rPr dirty="0" sz="3250" spc="-10" b="1">
                <a:solidFill>
                  <a:srgbClr val="42BAC7"/>
                </a:solidFill>
                <a:latin typeface="Tahoma"/>
                <a:cs typeface="Tahoma"/>
              </a:rPr>
              <a:t>Bratislava </a:t>
            </a:r>
            <a:r>
              <a:rPr dirty="0" sz="3250" b="1">
                <a:solidFill>
                  <a:srgbClr val="42BAC7"/>
                </a:solidFill>
                <a:latin typeface="Tahoma"/>
                <a:cs typeface="Tahoma"/>
              </a:rPr>
              <a:t>Slovenská</a:t>
            </a:r>
            <a:r>
              <a:rPr dirty="0" sz="3250" spc="45" b="1">
                <a:solidFill>
                  <a:srgbClr val="42BAC7"/>
                </a:solidFill>
                <a:latin typeface="Tahoma"/>
                <a:cs typeface="Tahoma"/>
              </a:rPr>
              <a:t> </a:t>
            </a:r>
            <a:r>
              <a:rPr dirty="0" sz="3250" spc="-10" b="1">
                <a:solidFill>
                  <a:srgbClr val="42BAC7"/>
                </a:solidFill>
                <a:latin typeface="Tahoma"/>
                <a:cs typeface="Tahoma"/>
              </a:rPr>
              <a:t>Republika</a:t>
            </a:r>
            <a:endParaRPr sz="3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3250">
              <a:latin typeface="Tahoma"/>
              <a:cs typeface="Tahoma"/>
            </a:endParaRPr>
          </a:p>
          <a:p>
            <a:pPr marL="549275">
              <a:lnSpc>
                <a:spcPct val="100000"/>
              </a:lnSpc>
            </a:pPr>
            <a:r>
              <a:rPr dirty="0" sz="3350">
                <a:solidFill>
                  <a:srgbClr val="FAFAFA"/>
                </a:solidFill>
                <a:latin typeface="Tahoma"/>
                <a:cs typeface="Tahoma"/>
              </a:rPr>
              <a:t>+421</a:t>
            </a:r>
            <a:r>
              <a:rPr dirty="0" sz="3350" spc="35">
                <a:solidFill>
                  <a:srgbClr val="FAFAFA"/>
                </a:solidFill>
                <a:latin typeface="Tahoma"/>
                <a:cs typeface="Tahoma"/>
              </a:rPr>
              <a:t> </a:t>
            </a:r>
            <a:r>
              <a:rPr dirty="0" sz="3350">
                <a:solidFill>
                  <a:srgbClr val="FAFAFA"/>
                </a:solidFill>
                <a:latin typeface="Tahoma"/>
                <a:cs typeface="Tahoma"/>
              </a:rPr>
              <a:t>2</a:t>
            </a:r>
            <a:r>
              <a:rPr dirty="0" sz="3350" spc="45">
                <a:solidFill>
                  <a:srgbClr val="FAFAFA"/>
                </a:solidFill>
                <a:latin typeface="Tahoma"/>
                <a:cs typeface="Tahoma"/>
              </a:rPr>
              <a:t> </a:t>
            </a:r>
            <a:r>
              <a:rPr dirty="0" sz="3350">
                <a:solidFill>
                  <a:srgbClr val="FAFAFA"/>
                </a:solidFill>
                <a:latin typeface="Tahoma"/>
                <a:cs typeface="Tahoma"/>
              </a:rPr>
              <a:t>32</a:t>
            </a:r>
            <a:r>
              <a:rPr dirty="0" sz="3350" spc="45">
                <a:solidFill>
                  <a:srgbClr val="FAFAFA"/>
                </a:solidFill>
                <a:latin typeface="Tahoma"/>
                <a:cs typeface="Tahoma"/>
              </a:rPr>
              <a:t> </a:t>
            </a:r>
            <a:r>
              <a:rPr dirty="0" sz="3350">
                <a:solidFill>
                  <a:srgbClr val="FAFAFA"/>
                </a:solidFill>
                <a:latin typeface="Tahoma"/>
                <a:cs typeface="Tahoma"/>
              </a:rPr>
              <a:t>600</a:t>
            </a:r>
            <a:r>
              <a:rPr dirty="0" sz="3350" spc="45">
                <a:solidFill>
                  <a:srgbClr val="FAFAFA"/>
                </a:solidFill>
                <a:latin typeface="Tahoma"/>
                <a:cs typeface="Tahoma"/>
              </a:rPr>
              <a:t> </a:t>
            </a:r>
            <a:r>
              <a:rPr dirty="0" sz="3350" spc="-25">
                <a:solidFill>
                  <a:srgbClr val="FAFAFA"/>
                </a:solidFill>
                <a:latin typeface="Tahoma"/>
                <a:cs typeface="Tahoma"/>
              </a:rPr>
              <a:t>620</a:t>
            </a:r>
            <a:endParaRPr sz="3350">
              <a:latin typeface="Tahoma"/>
              <a:cs typeface="Tahoma"/>
            </a:endParaRPr>
          </a:p>
          <a:p>
            <a:pPr marL="683895">
              <a:lnSpc>
                <a:spcPct val="100000"/>
              </a:lnSpc>
              <a:spcBef>
                <a:spcPts val="705"/>
              </a:spcBef>
            </a:pPr>
            <a:r>
              <a:rPr dirty="0" sz="3350" spc="-10">
                <a:solidFill>
                  <a:srgbClr val="FAFAFA"/>
                </a:solidFill>
                <a:latin typeface="Tahoma"/>
                <a:cs typeface="Tahoma"/>
                <a:hlinkClick r:id="rId4"/>
              </a:rPr>
              <a:t>info@krestonslovakia.com</a:t>
            </a:r>
            <a:endParaRPr sz="3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3350">
              <a:latin typeface="Tahoma"/>
              <a:cs typeface="Tahoma"/>
            </a:endParaRPr>
          </a:p>
          <a:p>
            <a:pPr marL="683895">
              <a:lnSpc>
                <a:spcPct val="100000"/>
              </a:lnSpc>
            </a:pPr>
            <a:r>
              <a:rPr dirty="0" sz="3350" spc="-10">
                <a:solidFill>
                  <a:srgbClr val="FAFAFA"/>
                </a:solidFill>
                <a:latin typeface="Tahoma"/>
                <a:cs typeface="Tahoma"/>
                <a:hlinkClick r:id="rId5"/>
              </a:rPr>
              <a:t>www.krestonslovakia.com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185926" y="6350857"/>
            <a:ext cx="264795" cy="430530"/>
          </a:xfrm>
          <a:custGeom>
            <a:avLst/>
            <a:gdLst/>
            <a:ahLst/>
            <a:cxnLst/>
            <a:rect l="l" t="t" r="r" b="b"/>
            <a:pathLst>
              <a:path w="264794" h="430529">
                <a:moveTo>
                  <a:pt x="162143" y="422380"/>
                </a:moveTo>
                <a:lnTo>
                  <a:pt x="121342" y="397395"/>
                </a:lnTo>
                <a:lnTo>
                  <a:pt x="84428" y="354680"/>
                </a:lnTo>
                <a:lnTo>
                  <a:pt x="55630" y="308328"/>
                </a:lnTo>
                <a:lnTo>
                  <a:pt x="33995" y="260654"/>
                </a:lnTo>
                <a:lnTo>
                  <a:pt x="18568" y="213974"/>
                </a:lnTo>
                <a:lnTo>
                  <a:pt x="8395" y="170601"/>
                </a:lnTo>
                <a:lnTo>
                  <a:pt x="2524" y="132853"/>
                </a:lnTo>
                <a:lnTo>
                  <a:pt x="0" y="103042"/>
                </a:lnTo>
                <a:lnTo>
                  <a:pt x="10762" y="60698"/>
                </a:lnTo>
                <a:lnTo>
                  <a:pt x="37290" y="28680"/>
                </a:lnTo>
                <a:lnTo>
                  <a:pt x="76774" y="1349"/>
                </a:lnTo>
                <a:lnTo>
                  <a:pt x="82604" y="0"/>
                </a:lnTo>
                <a:lnTo>
                  <a:pt x="93336" y="3918"/>
                </a:lnTo>
                <a:lnTo>
                  <a:pt x="112165" y="38884"/>
                </a:lnTo>
                <a:lnTo>
                  <a:pt x="131575" y="86003"/>
                </a:lnTo>
                <a:lnTo>
                  <a:pt x="135629" y="106966"/>
                </a:lnTo>
                <a:lnTo>
                  <a:pt x="136380" y="111379"/>
                </a:lnTo>
                <a:lnTo>
                  <a:pt x="93523" y="135567"/>
                </a:lnTo>
                <a:lnTo>
                  <a:pt x="85753" y="140201"/>
                </a:lnTo>
                <a:lnTo>
                  <a:pt x="79954" y="146868"/>
                </a:lnTo>
                <a:lnTo>
                  <a:pt x="76487" y="154995"/>
                </a:lnTo>
                <a:lnTo>
                  <a:pt x="75713" y="164010"/>
                </a:lnTo>
                <a:lnTo>
                  <a:pt x="88551" y="224236"/>
                </a:lnTo>
                <a:lnTo>
                  <a:pt x="112202" y="278694"/>
                </a:lnTo>
                <a:lnTo>
                  <a:pt x="137724" y="317874"/>
                </a:lnTo>
                <a:lnTo>
                  <a:pt x="156175" y="332268"/>
                </a:lnTo>
                <a:lnTo>
                  <a:pt x="252805" y="371508"/>
                </a:lnTo>
                <a:lnTo>
                  <a:pt x="261128" y="393038"/>
                </a:lnTo>
                <a:lnTo>
                  <a:pt x="264180" y="408134"/>
                </a:lnTo>
                <a:lnTo>
                  <a:pt x="262683" y="416035"/>
                </a:lnTo>
                <a:lnTo>
                  <a:pt x="257040" y="418732"/>
                </a:lnTo>
                <a:lnTo>
                  <a:pt x="249684" y="423838"/>
                </a:lnTo>
                <a:lnTo>
                  <a:pt x="246567" y="424651"/>
                </a:lnTo>
                <a:lnTo>
                  <a:pt x="244664" y="425663"/>
                </a:lnTo>
                <a:lnTo>
                  <a:pt x="227718" y="430061"/>
                </a:lnTo>
                <a:lnTo>
                  <a:pt x="206950" y="430182"/>
                </a:lnTo>
                <a:lnTo>
                  <a:pt x="186869" y="427945"/>
                </a:lnTo>
                <a:lnTo>
                  <a:pt x="171983" y="425271"/>
                </a:lnTo>
                <a:lnTo>
                  <a:pt x="162143" y="422380"/>
                </a:lnTo>
                <a:close/>
              </a:path>
              <a:path w="264794" h="430529">
                <a:moveTo>
                  <a:pt x="252805" y="371508"/>
                </a:moveTo>
                <a:lnTo>
                  <a:pt x="156175" y="332268"/>
                </a:lnTo>
                <a:lnTo>
                  <a:pt x="166180" y="330035"/>
                </a:lnTo>
                <a:lnTo>
                  <a:pt x="177798" y="325122"/>
                </a:lnTo>
                <a:lnTo>
                  <a:pt x="190758" y="317548"/>
                </a:lnTo>
                <a:lnTo>
                  <a:pt x="204787" y="307335"/>
                </a:lnTo>
                <a:lnTo>
                  <a:pt x="207427" y="305229"/>
                </a:lnTo>
                <a:lnTo>
                  <a:pt x="211568" y="305810"/>
                </a:lnTo>
                <a:lnTo>
                  <a:pt x="239958" y="342233"/>
                </a:lnTo>
                <a:lnTo>
                  <a:pt x="251685" y="368611"/>
                </a:lnTo>
                <a:lnTo>
                  <a:pt x="252805" y="371508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6357" y="7052691"/>
            <a:ext cx="467995" cy="306070"/>
          </a:xfrm>
          <a:custGeom>
            <a:avLst/>
            <a:gdLst/>
            <a:ahLst/>
            <a:cxnLst/>
            <a:rect l="l" t="t" r="r" b="b"/>
            <a:pathLst>
              <a:path w="467994" h="306070">
                <a:moveTo>
                  <a:pt x="444607" y="305815"/>
                </a:moveTo>
                <a:lnTo>
                  <a:pt x="22996" y="305815"/>
                </a:lnTo>
                <a:lnTo>
                  <a:pt x="0" y="22802"/>
                </a:lnTo>
                <a:lnTo>
                  <a:pt x="628" y="19656"/>
                </a:lnTo>
                <a:lnTo>
                  <a:pt x="22996" y="0"/>
                </a:lnTo>
                <a:lnTo>
                  <a:pt x="444609" y="0"/>
                </a:lnTo>
                <a:lnTo>
                  <a:pt x="464535" y="13765"/>
                </a:lnTo>
                <a:lnTo>
                  <a:pt x="26518" y="13765"/>
                </a:lnTo>
                <a:lnTo>
                  <a:pt x="26032" y="13786"/>
                </a:lnTo>
                <a:lnTo>
                  <a:pt x="25548" y="13834"/>
                </a:lnTo>
                <a:lnTo>
                  <a:pt x="25067" y="13911"/>
                </a:lnTo>
                <a:lnTo>
                  <a:pt x="35039" y="22802"/>
                </a:lnTo>
                <a:lnTo>
                  <a:pt x="14346" y="22802"/>
                </a:lnTo>
                <a:lnTo>
                  <a:pt x="13943" y="24025"/>
                </a:lnTo>
                <a:lnTo>
                  <a:pt x="13733" y="25280"/>
                </a:lnTo>
                <a:lnTo>
                  <a:pt x="13733" y="280535"/>
                </a:lnTo>
                <a:lnTo>
                  <a:pt x="13943" y="281790"/>
                </a:lnTo>
                <a:lnTo>
                  <a:pt x="14346" y="283012"/>
                </a:lnTo>
                <a:lnTo>
                  <a:pt x="35053" y="283012"/>
                </a:lnTo>
                <a:lnTo>
                  <a:pt x="25067" y="291915"/>
                </a:lnTo>
                <a:lnTo>
                  <a:pt x="26032" y="292040"/>
                </a:lnTo>
                <a:lnTo>
                  <a:pt x="26518" y="292061"/>
                </a:lnTo>
                <a:lnTo>
                  <a:pt x="464530" y="292061"/>
                </a:lnTo>
                <a:lnTo>
                  <a:pt x="464279" y="292666"/>
                </a:lnTo>
                <a:lnTo>
                  <a:pt x="462358" y="295539"/>
                </a:lnTo>
                <a:lnTo>
                  <a:pt x="457376" y="300520"/>
                </a:lnTo>
                <a:lnTo>
                  <a:pt x="454503" y="302440"/>
                </a:lnTo>
                <a:lnTo>
                  <a:pt x="447995" y="305139"/>
                </a:lnTo>
                <a:lnTo>
                  <a:pt x="444607" y="305815"/>
                </a:lnTo>
                <a:close/>
              </a:path>
              <a:path w="467994" h="306070">
                <a:moveTo>
                  <a:pt x="259364" y="195647"/>
                </a:moveTo>
                <a:lnTo>
                  <a:pt x="237017" y="195647"/>
                </a:lnTo>
                <a:lnTo>
                  <a:pt x="239853" y="194566"/>
                </a:lnTo>
                <a:lnTo>
                  <a:pt x="442524" y="13911"/>
                </a:lnTo>
                <a:lnTo>
                  <a:pt x="442042" y="13834"/>
                </a:lnTo>
                <a:lnTo>
                  <a:pt x="441556" y="13786"/>
                </a:lnTo>
                <a:lnTo>
                  <a:pt x="441068" y="13765"/>
                </a:lnTo>
                <a:lnTo>
                  <a:pt x="464535" y="13765"/>
                </a:lnTo>
                <a:lnTo>
                  <a:pt x="466979" y="19656"/>
                </a:lnTo>
                <a:lnTo>
                  <a:pt x="467607" y="22802"/>
                </a:lnTo>
                <a:lnTo>
                  <a:pt x="453264" y="22802"/>
                </a:lnTo>
                <a:lnTo>
                  <a:pt x="307308" y="152907"/>
                </a:lnTo>
                <a:lnTo>
                  <a:pt x="317653" y="162129"/>
                </a:lnTo>
                <a:lnTo>
                  <a:pt x="296952" y="162141"/>
                </a:lnTo>
                <a:lnTo>
                  <a:pt x="259364" y="195647"/>
                </a:lnTo>
                <a:close/>
              </a:path>
              <a:path w="467994" h="306070">
                <a:moveTo>
                  <a:pt x="35053" y="283012"/>
                </a:moveTo>
                <a:lnTo>
                  <a:pt x="14346" y="283012"/>
                </a:lnTo>
                <a:lnTo>
                  <a:pt x="160298" y="152907"/>
                </a:lnTo>
                <a:lnTo>
                  <a:pt x="14346" y="22802"/>
                </a:lnTo>
                <a:lnTo>
                  <a:pt x="35039" y="22802"/>
                </a:lnTo>
                <a:lnTo>
                  <a:pt x="191316" y="162141"/>
                </a:lnTo>
                <a:lnTo>
                  <a:pt x="170629" y="162141"/>
                </a:lnTo>
                <a:lnTo>
                  <a:pt x="35053" y="283012"/>
                </a:lnTo>
                <a:close/>
              </a:path>
              <a:path w="467994" h="306070">
                <a:moveTo>
                  <a:pt x="467607" y="283012"/>
                </a:moveTo>
                <a:lnTo>
                  <a:pt x="453264" y="283012"/>
                </a:lnTo>
                <a:lnTo>
                  <a:pt x="453667" y="281790"/>
                </a:lnTo>
                <a:lnTo>
                  <a:pt x="453877" y="280535"/>
                </a:lnTo>
                <a:lnTo>
                  <a:pt x="453877" y="25280"/>
                </a:lnTo>
                <a:lnTo>
                  <a:pt x="453667" y="24025"/>
                </a:lnTo>
                <a:lnTo>
                  <a:pt x="453264" y="22802"/>
                </a:lnTo>
                <a:lnTo>
                  <a:pt x="467607" y="22802"/>
                </a:lnTo>
                <a:lnTo>
                  <a:pt x="467607" y="283012"/>
                </a:lnTo>
                <a:close/>
              </a:path>
              <a:path w="467994" h="306070">
                <a:moveTo>
                  <a:pt x="464530" y="292061"/>
                </a:moveTo>
                <a:lnTo>
                  <a:pt x="26518" y="292061"/>
                </a:lnTo>
                <a:lnTo>
                  <a:pt x="441072" y="292049"/>
                </a:lnTo>
                <a:lnTo>
                  <a:pt x="442046" y="291980"/>
                </a:lnTo>
                <a:lnTo>
                  <a:pt x="442528" y="291904"/>
                </a:lnTo>
                <a:lnTo>
                  <a:pt x="296966" y="162129"/>
                </a:lnTo>
                <a:lnTo>
                  <a:pt x="317667" y="162141"/>
                </a:lnTo>
                <a:lnTo>
                  <a:pt x="453264" y="283012"/>
                </a:lnTo>
                <a:lnTo>
                  <a:pt x="467607" y="283012"/>
                </a:lnTo>
                <a:lnTo>
                  <a:pt x="466979" y="286159"/>
                </a:lnTo>
                <a:lnTo>
                  <a:pt x="464530" y="292061"/>
                </a:lnTo>
                <a:close/>
              </a:path>
              <a:path w="467994" h="306070">
                <a:moveTo>
                  <a:pt x="237061" y="209416"/>
                </a:moveTo>
                <a:lnTo>
                  <a:pt x="230545" y="209416"/>
                </a:lnTo>
                <a:lnTo>
                  <a:pt x="227394" y="208836"/>
                </a:lnTo>
                <a:lnTo>
                  <a:pt x="221305" y="206515"/>
                </a:lnTo>
                <a:lnTo>
                  <a:pt x="218567" y="204850"/>
                </a:lnTo>
                <a:lnTo>
                  <a:pt x="170629" y="162141"/>
                </a:lnTo>
                <a:lnTo>
                  <a:pt x="191316" y="162141"/>
                </a:lnTo>
                <a:lnTo>
                  <a:pt x="227682" y="194566"/>
                </a:lnTo>
                <a:lnTo>
                  <a:pt x="230519" y="195647"/>
                </a:lnTo>
                <a:lnTo>
                  <a:pt x="259364" y="195647"/>
                </a:lnTo>
                <a:lnTo>
                  <a:pt x="249040" y="204850"/>
                </a:lnTo>
                <a:lnTo>
                  <a:pt x="246302" y="206515"/>
                </a:lnTo>
                <a:lnTo>
                  <a:pt x="240213" y="208836"/>
                </a:lnTo>
                <a:lnTo>
                  <a:pt x="237061" y="209416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14276" y="8147339"/>
            <a:ext cx="409575" cy="408940"/>
          </a:xfrm>
          <a:custGeom>
            <a:avLst/>
            <a:gdLst/>
            <a:ahLst/>
            <a:cxnLst/>
            <a:rect l="l" t="t" r="r" b="b"/>
            <a:pathLst>
              <a:path w="409575" h="408940">
                <a:moveTo>
                  <a:pt x="16925" y="193040"/>
                </a:moveTo>
                <a:lnTo>
                  <a:pt x="395" y="193040"/>
                </a:lnTo>
                <a:lnTo>
                  <a:pt x="428" y="191770"/>
                </a:lnTo>
                <a:lnTo>
                  <a:pt x="494" y="190500"/>
                </a:lnTo>
                <a:lnTo>
                  <a:pt x="692" y="189230"/>
                </a:lnTo>
                <a:lnTo>
                  <a:pt x="808" y="186690"/>
                </a:lnTo>
                <a:lnTo>
                  <a:pt x="1022" y="184150"/>
                </a:lnTo>
                <a:lnTo>
                  <a:pt x="1484" y="180340"/>
                </a:lnTo>
                <a:lnTo>
                  <a:pt x="1649" y="179070"/>
                </a:lnTo>
                <a:lnTo>
                  <a:pt x="1814" y="177800"/>
                </a:lnTo>
                <a:lnTo>
                  <a:pt x="2144" y="175260"/>
                </a:lnTo>
                <a:lnTo>
                  <a:pt x="2276" y="175260"/>
                </a:lnTo>
                <a:lnTo>
                  <a:pt x="2342" y="173990"/>
                </a:lnTo>
                <a:lnTo>
                  <a:pt x="2705" y="171450"/>
                </a:lnTo>
                <a:lnTo>
                  <a:pt x="2903" y="171450"/>
                </a:lnTo>
                <a:lnTo>
                  <a:pt x="2936" y="170180"/>
                </a:lnTo>
                <a:lnTo>
                  <a:pt x="3167" y="168910"/>
                </a:lnTo>
                <a:lnTo>
                  <a:pt x="3332" y="168910"/>
                </a:lnTo>
                <a:lnTo>
                  <a:pt x="9392" y="143510"/>
                </a:lnTo>
                <a:lnTo>
                  <a:pt x="29814" y="99060"/>
                </a:lnTo>
                <a:lnTo>
                  <a:pt x="75900" y="45720"/>
                </a:lnTo>
                <a:lnTo>
                  <a:pt x="114487" y="20320"/>
                </a:lnTo>
                <a:lnTo>
                  <a:pt x="158350" y="5080"/>
                </a:lnTo>
                <a:lnTo>
                  <a:pt x="205517" y="0"/>
                </a:lnTo>
                <a:lnTo>
                  <a:pt x="206885" y="0"/>
                </a:lnTo>
                <a:lnTo>
                  <a:pt x="254051" y="5080"/>
                </a:lnTo>
                <a:lnTo>
                  <a:pt x="286949" y="16510"/>
                </a:lnTo>
                <a:lnTo>
                  <a:pt x="201615" y="16510"/>
                </a:lnTo>
                <a:lnTo>
                  <a:pt x="185403" y="19050"/>
                </a:lnTo>
                <a:lnTo>
                  <a:pt x="170033" y="26670"/>
                </a:lnTo>
                <a:lnTo>
                  <a:pt x="142526" y="26670"/>
                </a:lnTo>
                <a:lnTo>
                  <a:pt x="120624" y="35560"/>
                </a:lnTo>
                <a:lnTo>
                  <a:pt x="100238" y="48260"/>
                </a:lnTo>
                <a:lnTo>
                  <a:pt x="81572" y="62230"/>
                </a:lnTo>
                <a:lnTo>
                  <a:pt x="64829" y="78740"/>
                </a:lnTo>
                <a:lnTo>
                  <a:pt x="73479" y="81280"/>
                </a:lnTo>
                <a:lnTo>
                  <a:pt x="82637" y="82550"/>
                </a:lnTo>
                <a:lnTo>
                  <a:pt x="92277" y="85090"/>
                </a:lnTo>
                <a:lnTo>
                  <a:pt x="102374" y="86360"/>
                </a:lnTo>
                <a:lnTo>
                  <a:pt x="120684" y="86360"/>
                </a:lnTo>
                <a:lnTo>
                  <a:pt x="119398" y="88900"/>
                </a:lnTo>
                <a:lnTo>
                  <a:pt x="179819" y="92710"/>
                </a:lnTo>
                <a:lnTo>
                  <a:pt x="53414" y="92710"/>
                </a:lnTo>
                <a:lnTo>
                  <a:pt x="48861" y="99060"/>
                </a:lnTo>
                <a:lnTo>
                  <a:pt x="44638" y="105410"/>
                </a:lnTo>
                <a:lnTo>
                  <a:pt x="40712" y="113030"/>
                </a:lnTo>
                <a:lnTo>
                  <a:pt x="40514" y="113030"/>
                </a:lnTo>
                <a:lnTo>
                  <a:pt x="40085" y="114300"/>
                </a:lnTo>
                <a:lnTo>
                  <a:pt x="31807" y="130810"/>
                </a:lnTo>
                <a:lnTo>
                  <a:pt x="25206" y="148590"/>
                </a:lnTo>
                <a:lnTo>
                  <a:pt x="20386" y="167640"/>
                </a:lnTo>
                <a:lnTo>
                  <a:pt x="17419" y="186690"/>
                </a:lnTo>
                <a:lnTo>
                  <a:pt x="17188" y="189230"/>
                </a:lnTo>
                <a:lnTo>
                  <a:pt x="17057" y="190500"/>
                </a:lnTo>
                <a:lnTo>
                  <a:pt x="16925" y="193040"/>
                </a:lnTo>
                <a:close/>
              </a:path>
              <a:path w="409575" h="408940">
                <a:moveTo>
                  <a:pt x="354153" y="93980"/>
                </a:moveTo>
                <a:lnTo>
                  <a:pt x="201615" y="93980"/>
                </a:lnTo>
                <a:lnTo>
                  <a:pt x="201615" y="16510"/>
                </a:lnTo>
                <a:lnTo>
                  <a:pt x="218111" y="16510"/>
                </a:lnTo>
                <a:lnTo>
                  <a:pt x="218111" y="92710"/>
                </a:lnTo>
                <a:lnTo>
                  <a:pt x="358988" y="92710"/>
                </a:lnTo>
                <a:lnTo>
                  <a:pt x="354153" y="93980"/>
                </a:lnTo>
                <a:close/>
              </a:path>
              <a:path w="409575" h="408940">
                <a:moveTo>
                  <a:pt x="287555" y="393700"/>
                </a:moveTo>
                <a:lnTo>
                  <a:pt x="218111" y="393700"/>
                </a:lnTo>
                <a:lnTo>
                  <a:pt x="232246" y="389890"/>
                </a:lnTo>
                <a:lnTo>
                  <a:pt x="245672" y="382270"/>
                </a:lnTo>
                <a:lnTo>
                  <a:pt x="276316" y="351790"/>
                </a:lnTo>
                <a:lnTo>
                  <a:pt x="293069" y="322580"/>
                </a:lnTo>
                <a:lnTo>
                  <a:pt x="275493" y="320040"/>
                </a:lnTo>
                <a:lnTo>
                  <a:pt x="237915" y="317500"/>
                </a:lnTo>
                <a:lnTo>
                  <a:pt x="359054" y="317500"/>
                </a:lnTo>
                <a:lnTo>
                  <a:pt x="363244" y="312420"/>
                </a:lnTo>
                <a:lnTo>
                  <a:pt x="367137" y="306070"/>
                </a:lnTo>
                <a:lnTo>
                  <a:pt x="370931" y="299720"/>
                </a:lnTo>
                <a:lnTo>
                  <a:pt x="371327" y="298450"/>
                </a:lnTo>
                <a:lnTo>
                  <a:pt x="380105" y="281940"/>
                </a:lnTo>
                <a:lnTo>
                  <a:pt x="387064" y="262890"/>
                </a:lnTo>
                <a:lnTo>
                  <a:pt x="392093" y="243840"/>
                </a:lnTo>
                <a:lnTo>
                  <a:pt x="395081" y="223520"/>
                </a:lnTo>
                <a:lnTo>
                  <a:pt x="395345" y="219710"/>
                </a:lnTo>
                <a:lnTo>
                  <a:pt x="395477" y="218440"/>
                </a:lnTo>
                <a:lnTo>
                  <a:pt x="395510" y="217170"/>
                </a:lnTo>
                <a:lnTo>
                  <a:pt x="395576" y="215900"/>
                </a:lnTo>
                <a:lnTo>
                  <a:pt x="395675" y="214630"/>
                </a:lnTo>
                <a:lnTo>
                  <a:pt x="395741" y="213360"/>
                </a:lnTo>
                <a:lnTo>
                  <a:pt x="132" y="213360"/>
                </a:lnTo>
                <a:lnTo>
                  <a:pt x="132" y="212090"/>
                </a:lnTo>
                <a:lnTo>
                  <a:pt x="33" y="208280"/>
                </a:lnTo>
                <a:lnTo>
                  <a:pt x="0" y="203200"/>
                </a:lnTo>
                <a:lnTo>
                  <a:pt x="66" y="199390"/>
                </a:lnTo>
                <a:lnTo>
                  <a:pt x="132" y="198120"/>
                </a:lnTo>
                <a:lnTo>
                  <a:pt x="165" y="196850"/>
                </a:lnTo>
                <a:lnTo>
                  <a:pt x="395675" y="196850"/>
                </a:lnTo>
                <a:lnTo>
                  <a:pt x="395675" y="195580"/>
                </a:lnTo>
                <a:lnTo>
                  <a:pt x="395477" y="191770"/>
                </a:lnTo>
                <a:lnTo>
                  <a:pt x="395345" y="190500"/>
                </a:lnTo>
                <a:lnTo>
                  <a:pt x="395246" y="189230"/>
                </a:lnTo>
                <a:lnTo>
                  <a:pt x="395015" y="186690"/>
                </a:lnTo>
                <a:lnTo>
                  <a:pt x="392016" y="167640"/>
                </a:lnTo>
                <a:lnTo>
                  <a:pt x="387196" y="148590"/>
                </a:lnTo>
                <a:lnTo>
                  <a:pt x="380595" y="130810"/>
                </a:lnTo>
                <a:lnTo>
                  <a:pt x="372317" y="114300"/>
                </a:lnTo>
                <a:lnTo>
                  <a:pt x="371888" y="113030"/>
                </a:lnTo>
                <a:lnTo>
                  <a:pt x="371558" y="113030"/>
                </a:lnTo>
                <a:lnTo>
                  <a:pt x="367764" y="105410"/>
                </a:lnTo>
                <a:lnTo>
                  <a:pt x="363541" y="99060"/>
                </a:lnTo>
                <a:lnTo>
                  <a:pt x="358988" y="92710"/>
                </a:lnTo>
                <a:lnTo>
                  <a:pt x="237909" y="92710"/>
                </a:lnTo>
                <a:lnTo>
                  <a:pt x="293004" y="88900"/>
                </a:lnTo>
                <a:lnTo>
                  <a:pt x="269942" y="50800"/>
                </a:lnTo>
                <a:lnTo>
                  <a:pt x="232246" y="21590"/>
                </a:lnTo>
                <a:lnTo>
                  <a:pt x="218111" y="16510"/>
                </a:lnTo>
                <a:lnTo>
                  <a:pt x="286949" y="16510"/>
                </a:lnTo>
                <a:lnTo>
                  <a:pt x="297915" y="20320"/>
                </a:lnTo>
                <a:lnTo>
                  <a:pt x="307562" y="26670"/>
                </a:lnTo>
                <a:lnTo>
                  <a:pt x="269876" y="26670"/>
                </a:lnTo>
                <a:lnTo>
                  <a:pt x="274330" y="30480"/>
                </a:lnTo>
                <a:lnTo>
                  <a:pt x="297433" y="62230"/>
                </a:lnTo>
                <a:lnTo>
                  <a:pt x="310027" y="86360"/>
                </a:lnTo>
                <a:lnTo>
                  <a:pt x="373859" y="86360"/>
                </a:lnTo>
                <a:lnTo>
                  <a:pt x="382588" y="99060"/>
                </a:lnTo>
                <a:lnTo>
                  <a:pt x="394116" y="120650"/>
                </a:lnTo>
                <a:lnTo>
                  <a:pt x="403010" y="143510"/>
                </a:lnTo>
                <a:lnTo>
                  <a:pt x="409070" y="168910"/>
                </a:lnTo>
                <a:lnTo>
                  <a:pt x="409235" y="168910"/>
                </a:lnTo>
                <a:lnTo>
                  <a:pt x="409456" y="170180"/>
                </a:lnTo>
                <a:lnTo>
                  <a:pt x="409456" y="240030"/>
                </a:lnTo>
                <a:lnTo>
                  <a:pt x="404120" y="262890"/>
                </a:lnTo>
                <a:lnTo>
                  <a:pt x="395160" y="288290"/>
                </a:lnTo>
                <a:lnTo>
                  <a:pt x="383274" y="311150"/>
                </a:lnTo>
                <a:lnTo>
                  <a:pt x="373771" y="325120"/>
                </a:lnTo>
                <a:lnTo>
                  <a:pt x="310060" y="325120"/>
                </a:lnTo>
                <a:lnTo>
                  <a:pt x="304047" y="337820"/>
                </a:lnTo>
                <a:lnTo>
                  <a:pt x="282710" y="370840"/>
                </a:lnTo>
                <a:lnTo>
                  <a:pt x="274330" y="379730"/>
                </a:lnTo>
                <a:lnTo>
                  <a:pt x="269876" y="384810"/>
                </a:lnTo>
                <a:lnTo>
                  <a:pt x="306388" y="384810"/>
                </a:lnTo>
                <a:lnTo>
                  <a:pt x="300526" y="388620"/>
                </a:lnTo>
                <a:lnTo>
                  <a:pt x="287555" y="393700"/>
                </a:lnTo>
                <a:close/>
              </a:path>
              <a:path w="409575" h="408940">
                <a:moveTo>
                  <a:pt x="120684" y="86360"/>
                </a:moveTo>
                <a:lnTo>
                  <a:pt x="102374" y="86360"/>
                </a:lnTo>
                <a:lnTo>
                  <a:pt x="108387" y="73660"/>
                </a:lnTo>
                <a:lnTo>
                  <a:pt x="129692" y="40640"/>
                </a:lnTo>
                <a:lnTo>
                  <a:pt x="142526" y="26670"/>
                </a:lnTo>
                <a:lnTo>
                  <a:pt x="170033" y="26670"/>
                </a:lnTo>
                <a:lnTo>
                  <a:pt x="155665" y="36830"/>
                </a:lnTo>
                <a:lnTo>
                  <a:pt x="142460" y="50800"/>
                </a:lnTo>
                <a:lnTo>
                  <a:pt x="136091" y="59690"/>
                </a:lnTo>
                <a:lnTo>
                  <a:pt x="130113" y="68580"/>
                </a:lnTo>
                <a:lnTo>
                  <a:pt x="124542" y="78740"/>
                </a:lnTo>
                <a:lnTo>
                  <a:pt x="120684" y="86360"/>
                </a:lnTo>
                <a:close/>
              </a:path>
              <a:path w="409575" h="408940">
                <a:moveTo>
                  <a:pt x="373859" y="86360"/>
                </a:moveTo>
                <a:lnTo>
                  <a:pt x="310027" y="86360"/>
                </a:lnTo>
                <a:lnTo>
                  <a:pt x="320125" y="85090"/>
                </a:lnTo>
                <a:lnTo>
                  <a:pt x="329765" y="82550"/>
                </a:lnTo>
                <a:lnTo>
                  <a:pt x="338922" y="81280"/>
                </a:lnTo>
                <a:lnTo>
                  <a:pt x="347572" y="78740"/>
                </a:lnTo>
                <a:lnTo>
                  <a:pt x="330844" y="62230"/>
                </a:lnTo>
                <a:lnTo>
                  <a:pt x="312176" y="48260"/>
                </a:lnTo>
                <a:lnTo>
                  <a:pt x="291782" y="35560"/>
                </a:lnTo>
                <a:lnTo>
                  <a:pt x="269876" y="26670"/>
                </a:lnTo>
                <a:lnTo>
                  <a:pt x="307562" y="26670"/>
                </a:lnTo>
                <a:lnTo>
                  <a:pt x="336502" y="45720"/>
                </a:lnTo>
                <a:lnTo>
                  <a:pt x="368621" y="78740"/>
                </a:lnTo>
                <a:lnTo>
                  <a:pt x="373859" y="86360"/>
                </a:lnTo>
                <a:close/>
              </a:path>
              <a:path w="409575" h="408940">
                <a:moveTo>
                  <a:pt x="95776" y="196850"/>
                </a:moveTo>
                <a:lnTo>
                  <a:pt x="79280" y="196850"/>
                </a:lnTo>
                <a:lnTo>
                  <a:pt x="80867" y="171450"/>
                </a:lnTo>
                <a:lnTo>
                  <a:pt x="84303" y="147320"/>
                </a:lnTo>
                <a:lnTo>
                  <a:pt x="89459" y="124460"/>
                </a:lnTo>
                <a:lnTo>
                  <a:pt x="96205" y="101600"/>
                </a:lnTo>
                <a:lnTo>
                  <a:pt x="84513" y="100330"/>
                </a:lnTo>
                <a:lnTo>
                  <a:pt x="73461" y="97790"/>
                </a:lnTo>
                <a:lnTo>
                  <a:pt x="63083" y="95250"/>
                </a:lnTo>
                <a:lnTo>
                  <a:pt x="53414" y="92710"/>
                </a:lnTo>
                <a:lnTo>
                  <a:pt x="179819" y="92710"/>
                </a:lnTo>
                <a:lnTo>
                  <a:pt x="201615" y="93980"/>
                </a:lnTo>
                <a:lnTo>
                  <a:pt x="354153" y="93980"/>
                </a:lnTo>
                <a:lnTo>
                  <a:pt x="349319" y="95250"/>
                </a:lnTo>
                <a:lnTo>
                  <a:pt x="338941" y="97790"/>
                </a:lnTo>
                <a:lnTo>
                  <a:pt x="327889" y="100330"/>
                </a:lnTo>
                <a:lnTo>
                  <a:pt x="316197" y="101600"/>
                </a:lnTo>
                <a:lnTo>
                  <a:pt x="316946" y="104140"/>
                </a:lnTo>
                <a:lnTo>
                  <a:pt x="112833" y="104140"/>
                </a:lnTo>
                <a:lnTo>
                  <a:pt x="106029" y="125730"/>
                </a:lnTo>
                <a:lnTo>
                  <a:pt x="100840" y="148590"/>
                </a:lnTo>
                <a:lnTo>
                  <a:pt x="97383" y="172720"/>
                </a:lnTo>
                <a:lnTo>
                  <a:pt x="95776" y="196850"/>
                </a:lnTo>
                <a:close/>
              </a:path>
              <a:path w="409575" h="408940">
                <a:moveTo>
                  <a:pt x="218111" y="196850"/>
                </a:moveTo>
                <a:lnTo>
                  <a:pt x="201615" y="196850"/>
                </a:lnTo>
                <a:lnTo>
                  <a:pt x="201615" y="110490"/>
                </a:lnTo>
                <a:lnTo>
                  <a:pt x="133437" y="106680"/>
                </a:lnTo>
                <a:lnTo>
                  <a:pt x="112833" y="104140"/>
                </a:lnTo>
                <a:lnTo>
                  <a:pt x="299569" y="104140"/>
                </a:lnTo>
                <a:lnTo>
                  <a:pt x="280587" y="106680"/>
                </a:lnTo>
                <a:lnTo>
                  <a:pt x="239728" y="109220"/>
                </a:lnTo>
                <a:lnTo>
                  <a:pt x="218111" y="109220"/>
                </a:lnTo>
                <a:lnTo>
                  <a:pt x="218111" y="196850"/>
                </a:lnTo>
                <a:close/>
              </a:path>
              <a:path w="409575" h="408940">
                <a:moveTo>
                  <a:pt x="333122" y="196850"/>
                </a:moveTo>
                <a:lnTo>
                  <a:pt x="316626" y="196850"/>
                </a:lnTo>
                <a:lnTo>
                  <a:pt x="315018" y="172720"/>
                </a:lnTo>
                <a:lnTo>
                  <a:pt x="311561" y="148590"/>
                </a:lnTo>
                <a:lnTo>
                  <a:pt x="306372" y="125730"/>
                </a:lnTo>
                <a:lnTo>
                  <a:pt x="299569" y="104140"/>
                </a:lnTo>
                <a:lnTo>
                  <a:pt x="316946" y="104140"/>
                </a:lnTo>
                <a:lnTo>
                  <a:pt x="322943" y="124460"/>
                </a:lnTo>
                <a:lnTo>
                  <a:pt x="328099" y="147320"/>
                </a:lnTo>
                <a:lnTo>
                  <a:pt x="331535" y="171450"/>
                </a:lnTo>
                <a:lnTo>
                  <a:pt x="333122" y="196850"/>
                </a:lnTo>
                <a:close/>
              </a:path>
              <a:path w="409575" h="408940">
                <a:moveTo>
                  <a:pt x="16858" y="194310"/>
                </a:moveTo>
                <a:lnTo>
                  <a:pt x="329" y="194310"/>
                </a:lnTo>
                <a:lnTo>
                  <a:pt x="329" y="193040"/>
                </a:lnTo>
                <a:lnTo>
                  <a:pt x="16858" y="193040"/>
                </a:lnTo>
                <a:lnTo>
                  <a:pt x="16858" y="194310"/>
                </a:lnTo>
                <a:close/>
              </a:path>
              <a:path w="409575" h="408940">
                <a:moveTo>
                  <a:pt x="16759" y="195580"/>
                </a:moveTo>
                <a:lnTo>
                  <a:pt x="263" y="195580"/>
                </a:lnTo>
                <a:lnTo>
                  <a:pt x="263" y="194310"/>
                </a:lnTo>
                <a:lnTo>
                  <a:pt x="16792" y="194310"/>
                </a:lnTo>
                <a:lnTo>
                  <a:pt x="16759" y="195580"/>
                </a:lnTo>
                <a:close/>
              </a:path>
              <a:path w="409575" h="408940">
                <a:moveTo>
                  <a:pt x="16726" y="196850"/>
                </a:moveTo>
                <a:lnTo>
                  <a:pt x="198" y="196850"/>
                </a:lnTo>
                <a:lnTo>
                  <a:pt x="198" y="195580"/>
                </a:lnTo>
                <a:lnTo>
                  <a:pt x="16726" y="195580"/>
                </a:lnTo>
                <a:lnTo>
                  <a:pt x="16726" y="196850"/>
                </a:lnTo>
                <a:close/>
              </a:path>
              <a:path w="409575" h="408940">
                <a:moveTo>
                  <a:pt x="16694" y="214630"/>
                </a:moveTo>
                <a:lnTo>
                  <a:pt x="165" y="214630"/>
                </a:lnTo>
                <a:lnTo>
                  <a:pt x="165" y="213360"/>
                </a:lnTo>
                <a:lnTo>
                  <a:pt x="16661" y="213360"/>
                </a:lnTo>
                <a:lnTo>
                  <a:pt x="16694" y="214630"/>
                </a:lnTo>
                <a:close/>
              </a:path>
              <a:path w="409575" h="408940">
                <a:moveTo>
                  <a:pt x="359054" y="317500"/>
                </a:moveTo>
                <a:lnTo>
                  <a:pt x="53348" y="317500"/>
                </a:lnTo>
                <a:lnTo>
                  <a:pt x="63023" y="314960"/>
                </a:lnTo>
                <a:lnTo>
                  <a:pt x="73411" y="312420"/>
                </a:lnTo>
                <a:lnTo>
                  <a:pt x="84475" y="311150"/>
                </a:lnTo>
                <a:lnTo>
                  <a:pt x="96172" y="308610"/>
                </a:lnTo>
                <a:lnTo>
                  <a:pt x="89431" y="287020"/>
                </a:lnTo>
                <a:lnTo>
                  <a:pt x="84286" y="264160"/>
                </a:lnTo>
                <a:lnTo>
                  <a:pt x="80861" y="238760"/>
                </a:lnTo>
                <a:lnTo>
                  <a:pt x="79280" y="213360"/>
                </a:lnTo>
                <a:lnTo>
                  <a:pt x="95776" y="213360"/>
                </a:lnTo>
                <a:lnTo>
                  <a:pt x="97383" y="238760"/>
                </a:lnTo>
                <a:lnTo>
                  <a:pt x="100836" y="262890"/>
                </a:lnTo>
                <a:lnTo>
                  <a:pt x="106015" y="285750"/>
                </a:lnTo>
                <a:lnTo>
                  <a:pt x="112800" y="306070"/>
                </a:lnTo>
                <a:lnTo>
                  <a:pt x="317023" y="306070"/>
                </a:lnTo>
                <a:lnTo>
                  <a:pt x="316230" y="308610"/>
                </a:lnTo>
                <a:lnTo>
                  <a:pt x="327927" y="311150"/>
                </a:lnTo>
                <a:lnTo>
                  <a:pt x="338990" y="312420"/>
                </a:lnTo>
                <a:lnTo>
                  <a:pt x="349379" y="314960"/>
                </a:lnTo>
                <a:lnTo>
                  <a:pt x="359054" y="317500"/>
                </a:lnTo>
                <a:close/>
              </a:path>
              <a:path w="409575" h="408940">
                <a:moveTo>
                  <a:pt x="299602" y="306070"/>
                </a:moveTo>
                <a:lnTo>
                  <a:pt x="112800" y="306070"/>
                </a:lnTo>
                <a:lnTo>
                  <a:pt x="133423" y="304800"/>
                </a:lnTo>
                <a:lnTo>
                  <a:pt x="155203" y="302260"/>
                </a:lnTo>
                <a:lnTo>
                  <a:pt x="177985" y="300990"/>
                </a:lnTo>
                <a:lnTo>
                  <a:pt x="201615" y="300990"/>
                </a:lnTo>
                <a:lnTo>
                  <a:pt x="201615" y="213360"/>
                </a:lnTo>
                <a:lnTo>
                  <a:pt x="218111" y="213360"/>
                </a:lnTo>
                <a:lnTo>
                  <a:pt x="218111" y="300990"/>
                </a:lnTo>
                <a:lnTo>
                  <a:pt x="239743" y="302260"/>
                </a:lnTo>
                <a:lnTo>
                  <a:pt x="260613" y="302260"/>
                </a:lnTo>
                <a:lnTo>
                  <a:pt x="280606" y="304800"/>
                </a:lnTo>
                <a:lnTo>
                  <a:pt x="299602" y="306070"/>
                </a:lnTo>
                <a:close/>
              </a:path>
              <a:path w="409575" h="408940">
                <a:moveTo>
                  <a:pt x="317023" y="306070"/>
                </a:moveTo>
                <a:lnTo>
                  <a:pt x="299602" y="306070"/>
                </a:lnTo>
                <a:lnTo>
                  <a:pt x="306386" y="285750"/>
                </a:lnTo>
                <a:lnTo>
                  <a:pt x="311566" y="262890"/>
                </a:lnTo>
                <a:lnTo>
                  <a:pt x="315019" y="238760"/>
                </a:lnTo>
                <a:lnTo>
                  <a:pt x="316626" y="213360"/>
                </a:lnTo>
                <a:lnTo>
                  <a:pt x="333122" y="213360"/>
                </a:lnTo>
                <a:lnTo>
                  <a:pt x="331540" y="238760"/>
                </a:lnTo>
                <a:lnTo>
                  <a:pt x="328115" y="264160"/>
                </a:lnTo>
                <a:lnTo>
                  <a:pt x="322971" y="287020"/>
                </a:lnTo>
                <a:lnTo>
                  <a:pt x="317023" y="306070"/>
                </a:lnTo>
                <a:close/>
              </a:path>
              <a:path w="409575" h="408940">
                <a:moveTo>
                  <a:pt x="16759" y="215900"/>
                </a:moveTo>
                <a:lnTo>
                  <a:pt x="230" y="215900"/>
                </a:lnTo>
                <a:lnTo>
                  <a:pt x="230" y="214630"/>
                </a:lnTo>
                <a:lnTo>
                  <a:pt x="16759" y="214630"/>
                </a:lnTo>
                <a:lnTo>
                  <a:pt x="16759" y="215900"/>
                </a:lnTo>
                <a:close/>
              </a:path>
              <a:path w="409575" h="408940">
                <a:moveTo>
                  <a:pt x="16825" y="217170"/>
                </a:moveTo>
                <a:lnTo>
                  <a:pt x="296" y="217170"/>
                </a:lnTo>
                <a:lnTo>
                  <a:pt x="296" y="215900"/>
                </a:lnTo>
                <a:lnTo>
                  <a:pt x="16825" y="215900"/>
                </a:lnTo>
                <a:lnTo>
                  <a:pt x="16825" y="217170"/>
                </a:lnTo>
                <a:close/>
              </a:path>
              <a:path w="409575" h="408940">
                <a:moveTo>
                  <a:pt x="16892" y="218440"/>
                </a:moveTo>
                <a:lnTo>
                  <a:pt x="362" y="218440"/>
                </a:lnTo>
                <a:lnTo>
                  <a:pt x="362" y="217170"/>
                </a:lnTo>
                <a:lnTo>
                  <a:pt x="16892" y="217170"/>
                </a:lnTo>
                <a:lnTo>
                  <a:pt x="16892" y="218440"/>
                </a:lnTo>
                <a:close/>
              </a:path>
              <a:path w="409575" h="408940">
                <a:moveTo>
                  <a:pt x="230939" y="408940"/>
                </a:moveTo>
                <a:lnTo>
                  <a:pt x="181453" y="408940"/>
                </a:lnTo>
                <a:lnTo>
                  <a:pt x="154011" y="405130"/>
                </a:lnTo>
                <a:lnTo>
                  <a:pt x="111851" y="388620"/>
                </a:lnTo>
                <a:lnTo>
                  <a:pt x="74727" y="364490"/>
                </a:lnTo>
                <a:lnTo>
                  <a:pt x="43747" y="332740"/>
                </a:lnTo>
                <a:lnTo>
                  <a:pt x="17246" y="288290"/>
                </a:lnTo>
                <a:lnTo>
                  <a:pt x="2474" y="237490"/>
                </a:lnTo>
                <a:lnTo>
                  <a:pt x="2111" y="234950"/>
                </a:lnTo>
                <a:lnTo>
                  <a:pt x="1880" y="233680"/>
                </a:lnTo>
                <a:lnTo>
                  <a:pt x="1814" y="232410"/>
                </a:lnTo>
                <a:lnTo>
                  <a:pt x="1418" y="229870"/>
                </a:lnTo>
                <a:lnTo>
                  <a:pt x="1253" y="228600"/>
                </a:lnTo>
                <a:lnTo>
                  <a:pt x="1220" y="227330"/>
                </a:lnTo>
                <a:lnTo>
                  <a:pt x="890" y="224790"/>
                </a:lnTo>
                <a:lnTo>
                  <a:pt x="692" y="222250"/>
                </a:lnTo>
                <a:lnTo>
                  <a:pt x="560" y="220980"/>
                </a:lnTo>
                <a:lnTo>
                  <a:pt x="428" y="218440"/>
                </a:lnTo>
                <a:lnTo>
                  <a:pt x="16925" y="218440"/>
                </a:lnTo>
                <a:lnTo>
                  <a:pt x="16991" y="219710"/>
                </a:lnTo>
                <a:lnTo>
                  <a:pt x="25338" y="262890"/>
                </a:lnTo>
                <a:lnTo>
                  <a:pt x="41075" y="298450"/>
                </a:lnTo>
                <a:lnTo>
                  <a:pt x="41372" y="299720"/>
                </a:lnTo>
                <a:lnTo>
                  <a:pt x="41735" y="299720"/>
                </a:lnTo>
                <a:lnTo>
                  <a:pt x="45265" y="306070"/>
                </a:lnTo>
                <a:lnTo>
                  <a:pt x="49158" y="312420"/>
                </a:lnTo>
                <a:lnTo>
                  <a:pt x="53348" y="317500"/>
                </a:lnTo>
                <a:lnTo>
                  <a:pt x="179818" y="317500"/>
                </a:lnTo>
                <a:lnTo>
                  <a:pt x="138550" y="320040"/>
                </a:lnTo>
                <a:lnTo>
                  <a:pt x="119332" y="322580"/>
                </a:lnTo>
                <a:lnTo>
                  <a:pt x="120624" y="325120"/>
                </a:lnTo>
                <a:lnTo>
                  <a:pt x="102341" y="325120"/>
                </a:lnTo>
                <a:lnTo>
                  <a:pt x="82575" y="327660"/>
                </a:lnTo>
                <a:lnTo>
                  <a:pt x="73414" y="330200"/>
                </a:lnTo>
                <a:lnTo>
                  <a:pt x="64763" y="331470"/>
                </a:lnTo>
                <a:lnTo>
                  <a:pt x="81511" y="347980"/>
                </a:lnTo>
                <a:lnTo>
                  <a:pt x="100193" y="363220"/>
                </a:lnTo>
                <a:lnTo>
                  <a:pt x="120600" y="374650"/>
                </a:lnTo>
                <a:lnTo>
                  <a:pt x="142526" y="384810"/>
                </a:lnTo>
                <a:lnTo>
                  <a:pt x="170033" y="384810"/>
                </a:lnTo>
                <a:lnTo>
                  <a:pt x="185403" y="391160"/>
                </a:lnTo>
                <a:lnTo>
                  <a:pt x="201615" y="394970"/>
                </a:lnTo>
                <a:lnTo>
                  <a:pt x="284313" y="394970"/>
                </a:lnTo>
                <a:lnTo>
                  <a:pt x="258372" y="405130"/>
                </a:lnTo>
                <a:lnTo>
                  <a:pt x="230939" y="408940"/>
                </a:lnTo>
                <a:close/>
              </a:path>
              <a:path w="409575" h="408940">
                <a:moveTo>
                  <a:pt x="284313" y="394970"/>
                </a:moveTo>
                <a:lnTo>
                  <a:pt x="201615" y="394970"/>
                </a:lnTo>
                <a:lnTo>
                  <a:pt x="201615" y="317500"/>
                </a:lnTo>
                <a:lnTo>
                  <a:pt x="218111" y="317500"/>
                </a:lnTo>
                <a:lnTo>
                  <a:pt x="218111" y="393700"/>
                </a:lnTo>
                <a:lnTo>
                  <a:pt x="287555" y="393700"/>
                </a:lnTo>
                <a:lnTo>
                  <a:pt x="284313" y="394970"/>
                </a:lnTo>
                <a:close/>
              </a:path>
              <a:path w="409575" h="408940">
                <a:moveTo>
                  <a:pt x="170033" y="384810"/>
                </a:moveTo>
                <a:lnTo>
                  <a:pt x="142526" y="384810"/>
                </a:lnTo>
                <a:lnTo>
                  <a:pt x="138072" y="379730"/>
                </a:lnTo>
                <a:lnTo>
                  <a:pt x="133783" y="375920"/>
                </a:lnTo>
                <a:lnTo>
                  <a:pt x="108355" y="337820"/>
                </a:lnTo>
                <a:lnTo>
                  <a:pt x="102341" y="325120"/>
                </a:lnTo>
                <a:lnTo>
                  <a:pt x="120624" y="325120"/>
                </a:lnTo>
                <a:lnTo>
                  <a:pt x="124500" y="332740"/>
                </a:lnTo>
                <a:lnTo>
                  <a:pt x="130092" y="342900"/>
                </a:lnTo>
                <a:lnTo>
                  <a:pt x="136086" y="351790"/>
                </a:lnTo>
                <a:lnTo>
                  <a:pt x="142460" y="359410"/>
                </a:lnTo>
                <a:lnTo>
                  <a:pt x="155665" y="373380"/>
                </a:lnTo>
                <a:lnTo>
                  <a:pt x="170033" y="384810"/>
                </a:lnTo>
                <a:close/>
              </a:path>
              <a:path w="409575" h="408940">
                <a:moveTo>
                  <a:pt x="306388" y="384810"/>
                </a:moveTo>
                <a:lnTo>
                  <a:pt x="269876" y="384810"/>
                </a:lnTo>
                <a:lnTo>
                  <a:pt x="291802" y="374650"/>
                </a:lnTo>
                <a:lnTo>
                  <a:pt x="312209" y="363220"/>
                </a:lnTo>
                <a:lnTo>
                  <a:pt x="330890" y="347980"/>
                </a:lnTo>
                <a:lnTo>
                  <a:pt x="347638" y="331470"/>
                </a:lnTo>
                <a:lnTo>
                  <a:pt x="338988" y="330200"/>
                </a:lnTo>
                <a:lnTo>
                  <a:pt x="329827" y="327660"/>
                </a:lnTo>
                <a:lnTo>
                  <a:pt x="310060" y="325120"/>
                </a:lnTo>
                <a:lnTo>
                  <a:pt x="373771" y="325120"/>
                </a:lnTo>
                <a:lnTo>
                  <a:pt x="368588" y="332740"/>
                </a:lnTo>
                <a:lnTo>
                  <a:pt x="337656" y="364490"/>
                </a:lnTo>
                <a:lnTo>
                  <a:pt x="306388" y="38481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64053" y="8991462"/>
            <a:ext cx="742315" cy="742950"/>
          </a:xfrm>
          <a:custGeom>
            <a:avLst/>
            <a:gdLst/>
            <a:ahLst/>
            <a:cxnLst/>
            <a:rect l="l" t="t" r="r" b="b"/>
            <a:pathLst>
              <a:path w="742314" h="742950">
                <a:moveTo>
                  <a:pt x="698026" y="742950"/>
                </a:moveTo>
                <a:lnTo>
                  <a:pt x="46490" y="742950"/>
                </a:lnTo>
                <a:lnTo>
                  <a:pt x="37946" y="741223"/>
                </a:lnTo>
                <a:lnTo>
                  <a:pt x="18241" y="727973"/>
                </a:lnTo>
                <a:lnTo>
                  <a:pt x="4904" y="708286"/>
                </a:lnTo>
                <a:lnTo>
                  <a:pt x="0" y="684119"/>
                </a:lnTo>
                <a:lnTo>
                  <a:pt x="0" y="61955"/>
                </a:lnTo>
                <a:lnTo>
                  <a:pt x="4851" y="37946"/>
                </a:lnTo>
                <a:lnTo>
                  <a:pt x="18101" y="18241"/>
                </a:lnTo>
                <a:lnTo>
                  <a:pt x="37788" y="4904"/>
                </a:lnTo>
                <a:lnTo>
                  <a:pt x="61954" y="0"/>
                </a:lnTo>
                <a:lnTo>
                  <a:pt x="683001" y="0"/>
                </a:lnTo>
                <a:lnTo>
                  <a:pt x="707160" y="4904"/>
                </a:lnTo>
                <a:lnTo>
                  <a:pt x="726807" y="18241"/>
                </a:lnTo>
                <a:lnTo>
                  <a:pt x="739946" y="37946"/>
                </a:lnTo>
                <a:lnTo>
                  <a:pt x="742203" y="49635"/>
                </a:lnTo>
                <a:lnTo>
                  <a:pt x="742203" y="119431"/>
                </a:lnTo>
                <a:lnTo>
                  <a:pt x="165338" y="119431"/>
                </a:lnTo>
                <a:lnTo>
                  <a:pt x="140897" y="124347"/>
                </a:lnTo>
                <a:lnTo>
                  <a:pt x="120971" y="137766"/>
                </a:lnTo>
                <a:lnTo>
                  <a:pt x="107552" y="157692"/>
                </a:lnTo>
                <a:lnTo>
                  <a:pt x="102636" y="182133"/>
                </a:lnTo>
                <a:lnTo>
                  <a:pt x="107552" y="206573"/>
                </a:lnTo>
                <a:lnTo>
                  <a:pt x="120971" y="226500"/>
                </a:lnTo>
                <a:lnTo>
                  <a:pt x="140897" y="239918"/>
                </a:lnTo>
                <a:lnTo>
                  <a:pt x="165338" y="244834"/>
                </a:lnTo>
                <a:lnTo>
                  <a:pt x="742203" y="244834"/>
                </a:lnTo>
                <a:lnTo>
                  <a:pt x="742203" y="277305"/>
                </a:lnTo>
                <a:lnTo>
                  <a:pt x="509824" y="277305"/>
                </a:lnTo>
                <a:lnTo>
                  <a:pt x="492941" y="277731"/>
                </a:lnTo>
                <a:lnTo>
                  <a:pt x="471055" y="280711"/>
                </a:lnTo>
                <a:lnTo>
                  <a:pt x="456353" y="284769"/>
                </a:lnTo>
                <a:lnTo>
                  <a:pt x="110474" y="284769"/>
                </a:lnTo>
                <a:lnTo>
                  <a:pt x="110474" y="615446"/>
                </a:lnTo>
                <a:lnTo>
                  <a:pt x="742203" y="615446"/>
                </a:lnTo>
                <a:lnTo>
                  <a:pt x="742203" y="695892"/>
                </a:lnTo>
                <a:lnTo>
                  <a:pt x="739730" y="708128"/>
                </a:lnTo>
                <a:lnTo>
                  <a:pt x="726481" y="727833"/>
                </a:lnTo>
                <a:lnTo>
                  <a:pt x="706793" y="741170"/>
                </a:lnTo>
                <a:lnTo>
                  <a:pt x="698026" y="742950"/>
                </a:lnTo>
                <a:close/>
              </a:path>
              <a:path w="742314" h="742950">
                <a:moveTo>
                  <a:pt x="742203" y="244834"/>
                </a:moveTo>
                <a:lnTo>
                  <a:pt x="165338" y="244834"/>
                </a:lnTo>
                <a:lnTo>
                  <a:pt x="189778" y="239918"/>
                </a:lnTo>
                <a:lnTo>
                  <a:pt x="209705" y="226500"/>
                </a:lnTo>
                <a:lnTo>
                  <a:pt x="223123" y="206573"/>
                </a:lnTo>
                <a:lnTo>
                  <a:pt x="228040" y="182133"/>
                </a:lnTo>
                <a:lnTo>
                  <a:pt x="223123" y="157692"/>
                </a:lnTo>
                <a:lnTo>
                  <a:pt x="209705" y="137766"/>
                </a:lnTo>
                <a:lnTo>
                  <a:pt x="189778" y="124347"/>
                </a:lnTo>
                <a:lnTo>
                  <a:pt x="165338" y="119431"/>
                </a:lnTo>
                <a:lnTo>
                  <a:pt x="742203" y="119431"/>
                </a:lnTo>
                <a:lnTo>
                  <a:pt x="742203" y="244834"/>
                </a:lnTo>
                <a:close/>
              </a:path>
              <a:path w="742314" h="742950">
                <a:moveTo>
                  <a:pt x="742203" y="615446"/>
                </a:moveTo>
                <a:lnTo>
                  <a:pt x="634854" y="615446"/>
                </a:lnTo>
                <a:lnTo>
                  <a:pt x="635227" y="409426"/>
                </a:lnTo>
                <a:lnTo>
                  <a:pt x="634382" y="396894"/>
                </a:lnTo>
                <a:lnTo>
                  <a:pt x="616175" y="331802"/>
                </a:lnTo>
                <a:lnTo>
                  <a:pt x="591187" y="302684"/>
                </a:lnTo>
                <a:lnTo>
                  <a:pt x="542108" y="279918"/>
                </a:lnTo>
                <a:lnTo>
                  <a:pt x="509824" y="277305"/>
                </a:lnTo>
                <a:lnTo>
                  <a:pt x="742203" y="277305"/>
                </a:lnTo>
                <a:lnTo>
                  <a:pt x="742203" y="615446"/>
                </a:lnTo>
                <a:close/>
              </a:path>
              <a:path w="742314" h="742950">
                <a:moveTo>
                  <a:pt x="291114" y="615446"/>
                </a:moveTo>
                <a:lnTo>
                  <a:pt x="220575" y="615446"/>
                </a:lnTo>
                <a:lnTo>
                  <a:pt x="220575" y="284769"/>
                </a:lnTo>
                <a:lnTo>
                  <a:pt x="291114" y="284769"/>
                </a:lnTo>
                <a:lnTo>
                  <a:pt x="291114" y="615446"/>
                </a:lnTo>
                <a:close/>
              </a:path>
              <a:path w="742314" h="742950">
                <a:moveTo>
                  <a:pt x="397857" y="330303"/>
                </a:moveTo>
                <a:lnTo>
                  <a:pt x="397857" y="284769"/>
                </a:lnTo>
                <a:lnTo>
                  <a:pt x="456353" y="284769"/>
                </a:lnTo>
                <a:lnTo>
                  <a:pt x="447840" y="287120"/>
                </a:lnTo>
                <a:lnTo>
                  <a:pt x="426968" y="297832"/>
                </a:lnTo>
                <a:lnTo>
                  <a:pt x="412027" y="310306"/>
                </a:lnTo>
                <a:lnTo>
                  <a:pt x="403175" y="320646"/>
                </a:lnTo>
                <a:lnTo>
                  <a:pt x="398941" y="327696"/>
                </a:lnTo>
                <a:lnTo>
                  <a:pt x="397857" y="330303"/>
                </a:lnTo>
                <a:close/>
              </a:path>
              <a:path w="742314" h="742950">
                <a:moveTo>
                  <a:pt x="524380" y="615446"/>
                </a:moveTo>
                <a:lnTo>
                  <a:pt x="402335" y="615446"/>
                </a:lnTo>
                <a:lnTo>
                  <a:pt x="402335" y="419130"/>
                </a:lnTo>
                <a:lnTo>
                  <a:pt x="404452" y="411077"/>
                </a:lnTo>
                <a:lnTo>
                  <a:pt x="413392" y="393331"/>
                </a:lnTo>
                <a:lnTo>
                  <a:pt x="433039" y="375515"/>
                </a:lnTo>
                <a:lnTo>
                  <a:pt x="467276" y="367252"/>
                </a:lnTo>
                <a:lnTo>
                  <a:pt x="499881" y="375201"/>
                </a:lnTo>
                <a:lnTo>
                  <a:pt x="515935" y="393051"/>
                </a:lnTo>
                <a:lnTo>
                  <a:pt x="521283" y="410972"/>
                </a:lnTo>
                <a:lnTo>
                  <a:pt x="521767" y="419130"/>
                </a:lnTo>
                <a:lnTo>
                  <a:pt x="524380" y="615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293218" y="8991744"/>
            <a:ext cx="748665" cy="742950"/>
          </a:xfrm>
          <a:custGeom>
            <a:avLst/>
            <a:gdLst/>
            <a:ahLst/>
            <a:cxnLst/>
            <a:rect l="l" t="t" r="r" b="b"/>
            <a:pathLst>
              <a:path w="748664" h="742950">
                <a:moveTo>
                  <a:pt x="312926" y="742668"/>
                </a:moveTo>
                <a:lnTo>
                  <a:pt x="307672" y="742668"/>
                </a:lnTo>
                <a:lnTo>
                  <a:pt x="265658" y="732897"/>
                </a:lnTo>
                <a:lnTo>
                  <a:pt x="220886" y="716120"/>
                </a:lnTo>
                <a:lnTo>
                  <a:pt x="179033" y="693982"/>
                </a:lnTo>
                <a:lnTo>
                  <a:pt x="140522" y="666903"/>
                </a:lnTo>
                <a:lnTo>
                  <a:pt x="105775" y="635308"/>
                </a:lnTo>
                <a:lnTo>
                  <a:pt x="75215" y="599619"/>
                </a:lnTo>
                <a:lnTo>
                  <a:pt x="49264" y="560257"/>
                </a:lnTo>
                <a:lnTo>
                  <a:pt x="28345" y="517646"/>
                </a:lnTo>
                <a:lnTo>
                  <a:pt x="12879" y="472207"/>
                </a:lnTo>
                <a:lnTo>
                  <a:pt x="3290" y="424364"/>
                </a:lnTo>
                <a:lnTo>
                  <a:pt x="0" y="374538"/>
                </a:lnTo>
                <a:lnTo>
                  <a:pt x="2917" y="327550"/>
                </a:lnTo>
                <a:lnTo>
                  <a:pt x="11436" y="282306"/>
                </a:lnTo>
                <a:lnTo>
                  <a:pt x="25206" y="239155"/>
                </a:lnTo>
                <a:lnTo>
                  <a:pt x="43876" y="198450"/>
                </a:lnTo>
                <a:lnTo>
                  <a:pt x="67095" y="160541"/>
                </a:lnTo>
                <a:lnTo>
                  <a:pt x="94512" y="125778"/>
                </a:lnTo>
                <a:lnTo>
                  <a:pt x="125778" y="94512"/>
                </a:lnTo>
                <a:lnTo>
                  <a:pt x="160541" y="67095"/>
                </a:lnTo>
                <a:lnTo>
                  <a:pt x="198450" y="43876"/>
                </a:lnTo>
                <a:lnTo>
                  <a:pt x="239155" y="25206"/>
                </a:lnTo>
                <a:lnTo>
                  <a:pt x="282305" y="11436"/>
                </a:lnTo>
                <a:lnTo>
                  <a:pt x="327550" y="2917"/>
                </a:lnTo>
                <a:lnTo>
                  <a:pt x="374539" y="0"/>
                </a:lnTo>
                <a:lnTo>
                  <a:pt x="421458" y="2917"/>
                </a:lnTo>
                <a:lnTo>
                  <a:pt x="466643" y="11436"/>
                </a:lnTo>
                <a:lnTo>
                  <a:pt x="509742" y="25206"/>
                </a:lnTo>
                <a:lnTo>
                  <a:pt x="550401" y="43876"/>
                </a:lnTo>
                <a:lnTo>
                  <a:pt x="588270" y="67095"/>
                </a:lnTo>
                <a:lnTo>
                  <a:pt x="622994" y="94512"/>
                </a:lnTo>
                <a:lnTo>
                  <a:pt x="654222" y="125778"/>
                </a:lnTo>
                <a:lnTo>
                  <a:pt x="674176" y="151112"/>
                </a:lnTo>
                <a:lnTo>
                  <a:pt x="471497" y="151112"/>
                </a:lnTo>
                <a:lnTo>
                  <a:pt x="421385" y="157984"/>
                </a:lnTo>
                <a:lnTo>
                  <a:pt x="377857" y="177604"/>
                </a:lnTo>
                <a:lnTo>
                  <a:pt x="343528" y="208478"/>
                </a:lnTo>
                <a:lnTo>
                  <a:pt x="321012" y="249111"/>
                </a:lnTo>
                <a:lnTo>
                  <a:pt x="312926" y="298010"/>
                </a:lnTo>
                <a:lnTo>
                  <a:pt x="312926" y="378754"/>
                </a:lnTo>
                <a:lnTo>
                  <a:pt x="217589" y="378754"/>
                </a:lnTo>
                <a:lnTo>
                  <a:pt x="217589" y="489981"/>
                </a:lnTo>
                <a:lnTo>
                  <a:pt x="312926" y="489981"/>
                </a:lnTo>
                <a:lnTo>
                  <a:pt x="312926" y="742668"/>
                </a:lnTo>
                <a:close/>
              </a:path>
              <a:path w="748664" h="742950">
                <a:moveTo>
                  <a:pt x="438352" y="742668"/>
                </a:moveTo>
                <a:lnTo>
                  <a:pt x="423829" y="742668"/>
                </a:lnTo>
                <a:lnTo>
                  <a:pt x="423829" y="489981"/>
                </a:lnTo>
                <a:lnTo>
                  <a:pt x="511708" y="489981"/>
                </a:lnTo>
                <a:lnTo>
                  <a:pt x="525976" y="378754"/>
                </a:lnTo>
                <a:lnTo>
                  <a:pt x="423829" y="378754"/>
                </a:lnTo>
                <a:lnTo>
                  <a:pt x="423829" y="298010"/>
                </a:lnTo>
                <a:lnTo>
                  <a:pt x="427583" y="279480"/>
                </a:lnTo>
                <a:lnTo>
                  <a:pt x="437813" y="264325"/>
                </a:lnTo>
                <a:lnTo>
                  <a:pt x="452968" y="254095"/>
                </a:lnTo>
                <a:lnTo>
                  <a:pt x="471497" y="250341"/>
                </a:lnTo>
                <a:lnTo>
                  <a:pt x="534731" y="250341"/>
                </a:lnTo>
                <a:lnTo>
                  <a:pt x="534731" y="156949"/>
                </a:lnTo>
                <a:lnTo>
                  <a:pt x="530323" y="156037"/>
                </a:lnTo>
                <a:lnTo>
                  <a:pt x="517707" y="154031"/>
                </a:lnTo>
                <a:lnTo>
                  <a:pt x="497794" y="152024"/>
                </a:lnTo>
                <a:lnTo>
                  <a:pt x="471497" y="151112"/>
                </a:lnTo>
                <a:lnTo>
                  <a:pt x="674176" y="151112"/>
                </a:lnTo>
                <a:lnTo>
                  <a:pt x="704780" y="198450"/>
                </a:lnTo>
                <a:lnTo>
                  <a:pt x="723404" y="239155"/>
                </a:lnTo>
                <a:lnTo>
                  <a:pt x="737122" y="282306"/>
                </a:lnTo>
                <a:lnTo>
                  <a:pt x="745581" y="327550"/>
                </a:lnTo>
                <a:lnTo>
                  <a:pt x="748429" y="374539"/>
                </a:lnTo>
                <a:lnTo>
                  <a:pt x="745542" y="421224"/>
                </a:lnTo>
                <a:lnTo>
                  <a:pt x="737108" y="466198"/>
                </a:lnTo>
                <a:lnTo>
                  <a:pt x="723475" y="509114"/>
                </a:lnTo>
                <a:lnTo>
                  <a:pt x="704988" y="549624"/>
                </a:lnTo>
                <a:lnTo>
                  <a:pt x="681993" y="587383"/>
                </a:lnTo>
                <a:lnTo>
                  <a:pt x="654835" y="622043"/>
                </a:lnTo>
                <a:lnTo>
                  <a:pt x="623860" y="653257"/>
                </a:lnTo>
                <a:lnTo>
                  <a:pt x="589414" y="680680"/>
                </a:lnTo>
                <a:lnTo>
                  <a:pt x="551842" y="703963"/>
                </a:lnTo>
                <a:lnTo>
                  <a:pt x="511490" y="722761"/>
                </a:lnTo>
                <a:lnTo>
                  <a:pt x="468704" y="736726"/>
                </a:lnTo>
                <a:lnTo>
                  <a:pt x="438352" y="742668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3425853" y="8991462"/>
            <a:ext cx="742950" cy="742950"/>
            <a:chOff x="3425853" y="8991462"/>
            <a:chExt cx="742950" cy="742950"/>
          </a:xfrm>
        </p:grpSpPr>
        <p:sp>
          <p:nvSpPr>
            <p:cNvPr id="13" name="object 13" descr=""/>
            <p:cNvSpPr/>
            <p:nvPr/>
          </p:nvSpPr>
          <p:spPr>
            <a:xfrm>
              <a:off x="3425853" y="8991462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573051" y="742949"/>
                  </a:moveTo>
                  <a:lnTo>
                    <a:pt x="173019" y="742949"/>
                  </a:lnTo>
                  <a:lnTo>
                    <a:pt x="153943" y="740746"/>
                  </a:lnTo>
                  <a:lnTo>
                    <a:pt x="111938" y="725704"/>
                  </a:lnTo>
                  <a:lnTo>
                    <a:pt x="74861" y="702110"/>
                  </a:lnTo>
                  <a:lnTo>
                    <a:pt x="43921" y="671172"/>
                  </a:lnTo>
                  <a:lnTo>
                    <a:pt x="20326" y="634097"/>
                  </a:lnTo>
                  <a:lnTo>
                    <a:pt x="5282" y="592092"/>
                  </a:lnTo>
                  <a:lnTo>
                    <a:pt x="0" y="546366"/>
                  </a:lnTo>
                  <a:lnTo>
                    <a:pt x="0" y="199650"/>
                  </a:lnTo>
                  <a:lnTo>
                    <a:pt x="5282" y="153928"/>
                  </a:lnTo>
                  <a:lnTo>
                    <a:pt x="20326" y="111925"/>
                  </a:lnTo>
                  <a:lnTo>
                    <a:pt x="43921" y="74851"/>
                  </a:lnTo>
                  <a:lnTo>
                    <a:pt x="74861" y="43913"/>
                  </a:lnTo>
                  <a:lnTo>
                    <a:pt x="111938" y="20318"/>
                  </a:lnTo>
                  <a:lnTo>
                    <a:pt x="153943" y="5276"/>
                  </a:lnTo>
                  <a:lnTo>
                    <a:pt x="199616" y="0"/>
                  </a:lnTo>
                  <a:lnTo>
                    <a:pt x="546452" y="0"/>
                  </a:lnTo>
                  <a:lnTo>
                    <a:pt x="592128" y="5276"/>
                  </a:lnTo>
                  <a:lnTo>
                    <a:pt x="634134" y="20318"/>
                  </a:lnTo>
                  <a:lnTo>
                    <a:pt x="671212" y="43913"/>
                  </a:lnTo>
                  <a:lnTo>
                    <a:pt x="685808" y="58508"/>
                  </a:lnTo>
                  <a:lnTo>
                    <a:pt x="199668" y="58508"/>
                  </a:lnTo>
                  <a:lnTo>
                    <a:pt x="155104" y="65716"/>
                  </a:lnTo>
                  <a:lnTo>
                    <a:pt x="116365" y="85778"/>
                  </a:lnTo>
                  <a:lnTo>
                    <a:pt x="85794" y="116350"/>
                  </a:lnTo>
                  <a:lnTo>
                    <a:pt x="65733" y="155089"/>
                  </a:lnTo>
                  <a:lnTo>
                    <a:pt x="58526" y="199650"/>
                  </a:lnTo>
                  <a:lnTo>
                    <a:pt x="58526" y="343759"/>
                  </a:lnTo>
                  <a:lnTo>
                    <a:pt x="248800" y="343759"/>
                  </a:lnTo>
                  <a:lnTo>
                    <a:pt x="242876" y="373025"/>
                  </a:lnTo>
                  <a:lnTo>
                    <a:pt x="248796" y="402268"/>
                  </a:lnTo>
                  <a:lnTo>
                    <a:pt x="58526" y="402268"/>
                  </a:lnTo>
                  <a:lnTo>
                    <a:pt x="58526" y="546366"/>
                  </a:lnTo>
                  <a:lnTo>
                    <a:pt x="65733" y="590932"/>
                  </a:lnTo>
                  <a:lnTo>
                    <a:pt x="85794" y="629674"/>
                  </a:lnTo>
                  <a:lnTo>
                    <a:pt x="116365" y="660248"/>
                  </a:lnTo>
                  <a:lnTo>
                    <a:pt x="155104" y="680311"/>
                  </a:lnTo>
                  <a:lnTo>
                    <a:pt x="199668" y="687519"/>
                  </a:lnTo>
                  <a:lnTo>
                    <a:pt x="685804" y="687519"/>
                  </a:lnTo>
                  <a:lnTo>
                    <a:pt x="671212" y="702110"/>
                  </a:lnTo>
                  <a:lnTo>
                    <a:pt x="634134" y="725704"/>
                  </a:lnTo>
                  <a:lnTo>
                    <a:pt x="592128" y="740746"/>
                  </a:lnTo>
                  <a:lnTo>
                    <a:pt x="573051" y="742949"/>
                  </a:lnTo>
                  <a:close/>
                </a:path>
                <a:path w="742950" h="742950">
                  <a:moveTo>
                    <a:pt x="742949" y="343759"/>
                  </a:moveTo>
                  <a:lnTo>
                    <a:pt x="687549" y="343759"/>
                  </a:lnTo>
                  <a:lnTo>
                    <a:pt x="687549" y="199650"/>
                  </a:lnTo>
                  <a:lnTo>
                    <a:pt x="680341" y="155089"/>
                  </a:lnTo>
                  <a:lnTo>
                    <a:pt x="660280" y="116350"/>
                  </a:lnTo>
                  <a:lnTo>
                    <a:pt x="629708" y="85778"/>
                  </a:lnTo>
                  <a:lnTo>
                    <a:pt x="590967" y="65716"/>
                  </a:lnTo>
                  <a:lnTo>
                    <a:pt x="546400" y="58508"/>
                  </a:lnTo>
                  <a:lnTo>
                    <a:pt x="685808" y="58508"/>
                  </a:lnTo>
                  <a:lnTo>
                    <a:pt x="702152" y="74851"/>
                  </a:lnTo>
                  <a:lnTo>
                    <a:pt x="725748" y="111925"/>
                  </a:lnTo>
                  <a:lnTo>
                    <a:pt x="740792" y="153928"/>
                  </a:lnTo>
                  <a:lnTo>
                    <a:pt x="742949" y="172602"/>
                  </a:lnTo>
                  <a:lnTo>
                    <a:pt x="742949" y="343759"/>
                  </a:lnTo>
                  <a:close/>
                </a:path>
                <a:path w="742950" h="742950">
                  <a:moveTo>
                    <a:pt x="248800" y="343759"/>
                  </a:moveTo>
                  <a:lnTo>
                    <a:pt x="186635" y="343759"/>
                  </a:lnTo>
                  <a:lnTo>
                    <a:pt x="198808" y="300639"/>
                  </a:lnTo>
                  <a:lnTo>
                    <a:pt x="220325" y="262352"/>
                  </a:lnTo>
                  <a:lnTo>
                    <a:pt x="249844" y="230239"/>
                  </a:lnTo>
                  <a:lnTo>
                    <a:pt x="286028" y="205642"/>
                  </a:lnTo>
                  <a:lnTo>
                    <a:pt x="327537" y="189901"/>
                  </a:lnTo>
                  <a:lnTo>
                    <a:pt x="373031" y="184356"/>
                  </a:lnTo>
                  <a:lnTo>
                    <a:pt x="418526" y="189901"/>
                  </a:lnTo>
                  <a:lnTo>
                    <a:pt x="460036" y="205642"/>
                  </a:lnTo>
                  <a:lnTo>
                    <a:pt x="496221" y="230239"/>
                  </a:lnTo>
                  <a:lnTo>
                    <a:pt x="507833" y="242870"/>
                  </a:lnTo>
                  <a:lnTo>
                    <a:pt x="373031" y="242870"/>
                  </a:lnTo>
                  <a:lnTo>
                    <a:pt x="322417" y="253115"/>
                  </a:lnTo>
                  <a:lnTo>
                    <a:pt x="281040" y="281037"/>
                  </a:lnTo>
                  <a:lnTo>
                    <a:pt x="253120" y="322414"/>
                  </a:lnTo>
                  <a:lnTo>
                    <a:pt x="248800" y="343759"/>
                  </a:lnTo>
                  <a:close/>
                </a:path>
                <a:path w="742950" h="742950">
                  <a:moveTo>
                    <a:pt x="507848" y="503151"/>
                  </a:moveTo>
                  <a:lnTo>
                    <a:pt x="373031" y="503151"/>
                  </a:lnTo>
                  <a:lnTo>
                    <a:pt x="423646" y="492909"/>
                  </a:lnTo>
                  <a:lnTo>
                    <a:pt x="465025" y="464995"/>
                  </a:lnTo>
                  <a:lnTo>
                    <a:pt x="492947" y="423628"/>
                  </a:lnTo>
                  <a:lnTo>
                    <a:pt x="503192" y="373025"/>
                  </a:lnTo>
                  <a:lnTo>
                    <a:pt x="492947" y="322414"/>
                  </a:lnTo>
                  <a:lnTo>
                    <a:pt x="465025" y="281037"/>
                  </a:lnTo>
                  <a:lnTo>
                    <a:pt x="423646" y="253115"/>
                  </a:lnTo>
                  <a:lnTo>
                    <a:pt x="373031" y="242870"/>
                  </a:lnTo>
                  <a:lnTo>
                    <a:pt x="507833" y="242870"/>
                  </a:lnTo>
                  <a:lnTo>
                    <a:pt x="525742" y="262352"/>
                  </a:lnTo>
                  <a:lnTo>
                    <a:pt x="547260" y="300639"/>
                  </a:lnTo>
                  <a:lnTo>
                    <a:pt x="559433" y="343759"/>
                  </a:lnTo>
                  <a:lnTo>
                    <a:pt x="742949" y="343759"/>
                  </a:lnTo>
                  <a:lnTo>
                    <a:pt x="742949" y="402268"/>
                  </a:lnTo>
                  <a:lnTo>
                    <a:pt x="559439" y="402268"/>
                  </a:lnTo>
                  <a:lnTo>
                    <a:pt x="547270" y="445388"/>
                  </a:lnTo>
                  <a:lnTo>
                    <a:pt x="525754" y="483674"/>
                  </a:lnTo>
                  <a:lnTo>
                    <a:pt x="507848" y="503151"/>
                  </a:lnTo>
                  <a:close/>
                </a:path>
                <a:path w="742950" h="742950">
                  <a:moveTo>
                    <a:pt x="373031" y="561666"/>
                  </a:moveTo>
                  <a:lnTo>
                    <a:pt x="327532" y="556121"/>
                  </a:lnTo>
                  <a:lnTo>
                    <a:pt x="286019" y="540381"/>
                  </a:lnTo>
                  <a:lnTo>
                    <a:pt x="249833" y="515785"/>
                  </a:lnTo>
                  <a:lnTo>
                    <a:pt x="220312" y="483674"/>
                  </a:lnTo>
                  <a:lnTo>
                    <a:pt x="198798" y="445388"/>
                  </a:lnTo>
                  <a:lnTo>
                    <a:pt x="186629" y="402268"/>
                  </a:lnTo>
                  <a:lnTo>
                    <a:pt x="248796" y="402268"/>
                  </a:lnTo>
                  <a:lnTo>
                    <a:pt x="253120" y="423628"/>
                  </a:lnTo>
                  <a:lnTo>
                    <a:pt x="281040" y="464995"/>
                  </a:lnTo>
                  <a:lnTo>
                    <a:pt x="322417" y="492909"/>
                  </a:lnTo>
                  <a:lnTo>
                    <a:pt x="373031" y="503151"/>
                  </a:lnTo>
                  <a:lnTo>
                    <a:pt x="507848" y="503151"/>
                  </a:lnTo>
                  <a:lnTo>
                    <a:pt x="496233" y="515785"/>
                  </a:lnTo>
                  <a:lnTo>
                    <a:pt x="460045" y="540381"/>
                  </a:lnTo>
                  <a:lnTo>
                    <a:pt x="418531" y="556121"/>
                  </a:lnTo>
                  <a:lnTo>
                    <a:pt x="373031" y="561666"/>
                  </a:lnTo>
                  <a:close/>
                </a:path>
                <a:path w="742950" h="742950">
                  <a:moveTo>
                    <a:pt x="685804" y="687519"/>
                  </a:moveTo>
                  <a:lnTo>
                    <a:pt x="546400" y="687519"/>
                  </a:lnTo>
                  <a:lnTo>
                    <a:pt x="590967" y="680311"/>
                  </a:lnTo>
                  <a:lnTo>
                    <a:pt x="629708" y="660248"/>
                  </a:lnTo>
                  <a:lnTo>
                    <a:pt x="660280" y="629674"/>
                  </a:lnTo>
                  <a:lnTo>
                    <a:pt x="680341" y="590932"/>
                  </a:lnTo>
                  <a:lnTo>
                    <a:pt x="687549" y="546366"/>
                  </a:lnTo>
                  <a:lnTo>
                    <a:pt x="687549" y="402268"/>
                  </a:lnTo>
                  <a:lnTo>
                    <a:pt x="742949" y="402268"/>
                  </a:lnTo>
                  <a:lnTo>
                    <a:pt x="742949" y="573416"/>
                  </a:lnTo>
                  <a:lnTo>
                    <a:pt x="740792" y="592092"/>
                  </a:lnTo>
                  <a:lnTo>
                    <a:pt x="725748" y="634097"/>
                  </a:lnTo>
                  <a:lnTo>
                    <a:pt x="702152" y="671172"/>
                  </a:lnTo>
                  <a:lnTo>
                    <a:pt x="685804" y="687519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9981" y="9109890"/>
              <a:ext cx="89523" cy="8951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78566" y="9255229"/>
              <a:ext cx="124769" cy="138770"/>
            </a:xfrm>
            <a:prstGeom prst="rect">
              <a:avLst/>
            </a:prstGeom>
          </p:spPr>
        </p:pic>
      </p:grpSp>
      <p:sp>
        <p:nvSpPr>
          <p:cNvPr id="16" name="object 16" descr=""/>
          <p:cNvSpPr/>
          <p:nvPr/>
        </p:nvSpPr>
        <p:spPr>
          <a:xfrm>
            <a:off x="15417693" y="6073893"/>
            <a:ext cx="2870835" cy="4213225"/>
          </a:xfrm>
          <a:custGeom>
            <a:avLst/>
            <a:gdLst/>
            <a:ahLst/>
            <a:cxnLst/>
            <a:rect l="l" t="t" r="r" b="b"/>
            <a:pathLst>
              <a:path w="2870834" h="4213225">
                <a:moveTo>
                  <a:pt x="2356327" y="0"/>
                </a:moveTo>
                <a:lnTo>
                  <a:pt x="2870307" y="0"/>
                </a:lnTo>
                <a:lnTo>
                  <a:pt x="2870307" y="64184"/>
                </a:lnTo>
                <a:lnTo>
                  <a:pt x="2358554" y="64184"/>
                </a:lnTo>
                <a:lnTo>
                  <a:pt x="2302985" y="68684"/>
                </a:lnTo>
                <a:lnTo>
                  <a:pt x="2250932" y="81190"/>
                </a:lnTo>
                <a:lnTo>
                  <a:pt x="2202577" y="100209"/>
                </a:lnTo>
                <a:lnTo>
                  <a:pt x="2158104" y="124252"/>
                </a:lnTo>
                <a:lnTo>
                  <a:pt x="2117694" y="151825"/>
                </a:lnTo>
                <a:lnTo>
                  <a:pt x="2081531" y="181439"/>
                </a:lnTo>
                <a:lnTo>
                  <a:pt x="2049798" y="211600"/>
                </a:lnTo>
                <a:lnTo>
                  <a:pt x="2022677" y="240818"/>
                </a:lnTo>
                <a:lnTo>
                  <a:pt x="1983001" y="290459"/>
                </a:lnTo>
                <a:lnTo>
                  <a:pt x="876721" y="1971115"/>
                </a:lnTo>
                <a:lnTo>
                  <a:pt x="861030" y="1994590"/>
                </a:lnTo>
                <a:lnTo>
                  <a:pt x="845943" y="2018005"/>
                </a:lnTo>
                <a:lnTo>
                  <a:pt x="816451" y="2064413"/>
                </a:lnTo>
                <a:lnTo>
                  <a:pt x="121969" y="3119863"/>
                </a:lnTo>
                <a:lnTo>
                  <a:pt x="100521" y="3153965"/>
                </a:lnTo>
                <a:lnTo>
                  <a:pt x="78919" y="3202828"/>
                </a:lnTo>
                <a:lnTo>
                  <a:pt x="67028" y="3254989"/>
                </a:lnTo>
                <a:lnTo>
                  <a:pt x="64754" y="3290588"/>
                </a:lnTo>
                <a:lnTo>
                  <a:pt x="65324" y="3308461"/>
                </a:lnTo>
                <a:lnTo>
                  <a:pt x="73844" y="3361202"/>
                </a:lnTo>
                <a:lnTo>
                  <a:pt x="92259" y="3411353"/>
                </a:lnTo>
                <a:lnTo>
                  <a:pt x="116154" y="3451801"/>
                </a:lnTo>
                <a:lnTo>
                  <a:pt x="121969" y="3459597"/>
                </a:lnTo>
                <a:lnTo>
                  <a:pt x="617578" y="4213106"/>
                </a:lnTo>
                <a:lnTo>
                  <a:pt x="540218" y="4213106"/>
                </a:lnTo>
                <a:lnTo>
                  <a:pt x="68781" y="3496702"/>
                </a:lnTo>
                <a:lnTo>
                  <a:pt x="62029" y="3487505"/>
                </a:lnTo>
                <a:lnTo>
                  <a:pt x="38684" y="3448872"/>
                </a:lnTo>
                <a:lnTo>
                  <a:pt x="20989" y="3408760"/>
                </a:lnTo>
                <a:lnTo>
                  <a:pt x="8551" y="3366719"/>
                </a:lnTo>
                <a:lnTo>
                  <a:pt x="1576" y="3323436"/>
                </a:lnTo>
                <a:lnTo>
                  <a:pt x="0" y="3290588"/>
                </a:lnTo>
                <a:lnTo>
                  <a:pt x="175" y="3279617"/>
                </a:lnTo>
                <a:lnTo>
                  <a:pt x="4373" y="3235977"/>
                </a:lnTo>
                <a:lnTo>
                  <a:pt x="14100" y="3193228"/>
                </a:lnTo>
                <a:lnTo>
                  <a:pt x="29200" y="3152068"/>
                </a:lnTo>
                <a:lnTo>
                  <a:pt x="49908" y="3112379"/>
                </a:lnTo>
                <a:lnTo>
                  <a:pt x="70066" y="3082973"/>
                </a:lnTo>
                <a:lnTo>
                  <a:pt x="763261" y="2028166"/>
                </a:lnTo>
                <a:lnTo>
                  <a:pt x="823316" y="1934868"/>
                </a:lnTo>
                <a:lnTo>
                  <a:pt x="1930240" y="252925"/>
                </a:lnTo>
                <a:lnTo>
                  <a:pt x="1970023" y="203067"/>
                </a:lnTo>
                <a:lnTo>
                  <a:pt x="1996754" y="173769"/>
                </a:lnTo>
                <a:lnTo>
                  <a:pt x="2027882" y="143230"/>
                </a:lnTo>
                <a:lnTo>
                  <a:pt x="2063283" y="112700"/>
                </a:lnTo>
                <a:lnTo>
                  <a:pt x="2102834" y="83432"/>
                </a:lnTo>
                <a:lnTo>
                  <a:pt x="2146414" y="56678"/>
                </a:lnTo>
                <a:lnTo>
                  <a:pt x="2193898" y="33690"/>
                </a:lnTo>
                <a:lnTo>
                  <a:pt x="2245165" y="15719"/>
                </a:lnTo>
                <a:lnTo>
                  <a:pt x="2300091" y="4019"/>
                </a:lnTo>
                <a:lnTo>
                  <a:pt x="2356327" y="0"/>
                </a:lnTo>
                <a:close/>
              </a:path>
            </a:pathLst>
          </a:custGeom>
          <a:solidFill>
            <a:srgbClr val="3AD49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FAF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Eva Nemsakova</dc:creator>
  <cp:keywords>DAGACm6Tsc4,BAExm-7fbYw</cp:keywords>
  <dc:title>Ing. Vladimír Bartoš, DipIFR, daňový poradca, partner „Pomáhame klientom odbremeniť sa od interného mikromanažmentu. Našim cieľom je priniesť do ich riadenia a chodu spoločnosti také riešenia, ktoré ušetria čas a finančné prostriedky. Digitalizácia a</dc:title>
  <dcterms:created xsi:type="dcterms:W3CDTF">2024-03-21T10:50:08Z</dcterms:created>
  <dcterms:modified xsi:type="dcterms:W3CDTF">2024-03-21T10:50:08Z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Canva</vt:lpwstr>
  </property>
  <property fmtid="{D5CDD505-2E9C-101B-9397-08002B2CF9AE}" pid="4" name="LastSaved">
    <vt:filetime>2024-03-21T00:00:00Z</vt:filetime>
  </property>
  <property fmtid="{D5CDD505-2E9C-101B-9397-08002B2CF9AE}" pid="5" name="Producer">
    <vt:lpwstr>Canva</vt:lpwstr>
  </property>
</Properties>
</file>